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1272163" cy="4169727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80" kern="1200">
        <a:solidFill>
          <a:srgbClr val="000000"/>
        </a:solidFill>
        <a:latin typeface="Times" pitchFamily="-108" charset="0"/>
        <a:ea typeface="ヒラギノ明朝 ProN W3" pitchFamily="-108" charset="-128"/>
        <a:cs typeface="ヒラギノ明朝 ProN W3" pitchFamily="-108" charset="-128"/>
        <a:sym typeface="Times" pitchFamily="-108" charset="0"/>
      </a:defRPr>
    </a:lvl1pPr>
    <a:lvl2pPr marL="403963" indent="1408" algn="l" rtl="0" fontAlgn="base">
      <a:spcBef>
        <a:spcPct val="0"/>
      </a:spcBef>
      <a:spcAft>
        <a:spcPct val="0"/>
      </a:spcAft>
      <a:defRPr sz="2280" kern="1200">
        <a:solidFill>
          <a:srgbClr val="000000"/>
        </a:solidFill>
        <a:latin typeface="Times" pitchFamily="-108" charset="0"/>
        <a:ea typeface="ヒラギノ明朝 ProN W3" pitchFamily="-108" charset="-128"/>
        <a:cs typeface="ヒラギノ明朝 ProN W3" pitchFamily="-108" charset="-128"/>
        <a:sym typeface="Times" pitchFamily="-108" charset="0"/>
      </a:defRPr>
    </a:lvl2pPr>
    <a:lvl3pPr marL="809332" indent="1408" algn="l" rtl="0" fontAlgn="base">
      <a:spcBef>
        <a:spcPct val="0"/>
      </a:spcBef>
      <a:spcAft>
        <a:spcPct val="0"/>
      </a:spcAft>
      <a:defRPr sz="2280" kern="1200">
        <a:solidFill>
          <a:srgbClr val="000000"/>
        </a:solidFill>
        <a:latin typeface="Times" pitchFamily="-108" charset="0"/>
        <a:ea typeface="ヒラギノ明朝 ProN W3" pitchFamily="-108" charset="-128"/>
        <a:cs typeface="ヒラギノ明朝 ProN W3" pitchFamily="-108" charset="-128"/>
        <a:sym typeface="Times" pitchFamily="-108" charset="0"/>
      </a:defRPr>
    </a:lvl3pPr>
    <a:lvl4pPr marL="1214701" indent="1408" algn="l" rtl="0" fontAlgn="base">
      <a:spcBef>
        <a:spcPct val="0"/>
      </a:spcBef>
      <a:spcAft>
        <a:spcPct val="0"/>
      </a:spcAft>
      <a:defRPr sz="2280" kern="1200">
        <a:solidFill>
          <a:srgbClr val="000000"/>
        </a:solidFill>
        <a:latin typeface="Times" pitchFamily="-108" charset="0"/>
        <a:ea typeface="ヒラギノ明朝 ProN W3" pitchFamily="-108" charset="-128"/>
        <a:cs typeface="ヒラギノ明朝 ProN W3" pitchFamily="-108" charset="-128"/>
        <a:sym typeface="Times" pitchFamily="-108" charset="0"/>
      </a:defRPr>
    </a:lvl4pPr>
    <a:lvl5pPr marL="1620071" indent="1408" algn="l" rtl="0" fontAlgn="base">
      <a:spcBef>
        <a:spcPct val="0"/>
      </a:spcBef>
      <a:spcAft>
        <a:spcPct val="0"/>
      </a:spcAft>
      <a:defRPr sz="2280" kern="1200">
        <a:solidFill>
          <a:srgbClr val="000000"/>
        </a:solidFill>
        <a:latin typeface="Times" pitchFamily="-108" charset="0"/>
        <a:ea typeface="ヒラギノ明朝 ProN W3" pitchFamily="-108" charset="-128"/>
        <a:cs typeface="ヒラギノ明朝 ProN W3" pitchFamily="-108" charset="-128"/>
        <a:sym typeface="Times" pitchFamily="-108" charset="0"/>
      </a:defRPr>
    </a:lvl5pPr>
    <a:lvl6pPr marL="2026848" algn="l" defTabSz="405370" rtl="0" eaLnBrk="1" latinLnBrk="0" hangingPunct="1">
      <a:defRPr sz="2280" kern="1200">
        <a:solidFill>
          <a:srgbClr val="000000"/>
        </a:solidFill>
        <a:latin typeface="Times" pitchFamily="-108" charset="0"/>
        <a:ea typeface="ヒラギノ明朝 ProN W3" pitchFamily="-108" charset="-128"/>
        <a:cs typeface="ヒラギノ明朝 ProN W3" pitchFamily="-108" charset="-128"/>
        <a:sym typeface="Times" pitchFamily="-108" charset="0"/>
      </a:defRPr>
    </a:lvl6pPr>
    <a:lvl7pPr marL="2432218" algn="l" defTabSz="405370" rtl="0" eaLnBrk="1" latinLnBrk="0" hangingPunct="1">
      <a:defRPr sz="2280" kern="1200">
        <a:solidFill>
          <a:srgbClr val="000000"/>
        </a:solidFill>
        <a:latin typeface="Times" pitchFamily="-108" charset="0"/>
        <a:ea typeface="ヒラギノ明朝 ProN W3" pitchFamily="-108" charset="-128"/>
        <a:cs typeface="ヒラギノ明朝 ProN W3" pitchFamily="-108" charset="-128"/>
        <a:sym typeface="Times" pitchFamily="-108" charset="0"/>
      </a:defRPr>
    </a:lvl7pPr>
    <a:lvl8pPr marL="2837586" algn="l" defTabSz="405370" rtl="0" eaLnBrk="1" latinLnBrk="0" hangingPunct="1">
      <a:defRPr sz="2280" kern="1200">
        <a:solidFill>
          <a:srgbClr val="000000"/>
        </a:solidFill>
        <a:latin typeface="Times" pitchFamily="-108" charset="0"/>
        <a:ea typeface="ヒラギノ明朝 ProN W3" pitchFamily="-108" charset="-128"/>
        <a:cs typeface="ヒラギノ明朝 ProN W3" pitchFamily="-108" charset="-128"/>
        <a:sym typeface="Times" pitchFamily="-108" charset="0"/>
      </a:defRPr>
    </a:lvl8pPr>
    <a:lvl9pPr marL="3242956" algn="l" defTabSz="405370" rtl="0" eaLnBrk="1" latinLnBrk="0" hangingPunct="1">
      <a:defRPr sz="2280" kern="1200">
        <a:solidFill>
          <a:srgbClr val="000000"/>
        </a:solidFill>
        <a:latin typeface="Times" pitchFamily="-108" charset="0"/>
        <a:ea typeface="ヒラギノ明朝 ProN W3" pitchFamily="-108" charset="-128"/>
        <a:cs typeface="ヒラギノ明朝 ProN W3" pitchFamily="-108" charset="-128"/>
        <a:sym typeface="Times" pitchFamily="-10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133" userDrawn="1">
          <p15:clr>
            <a:srgbClr val="A4A3A4"/>
          </p15:clr>
        </p15:guide>
        <p15:guide id="2" pos="9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FDFF18"/>
    <a:srgbClr val="FC97C7"/>
    <a:srgbClr val="1FFF0E"/>
    <a:srgbClr val="FC98C8"/>
    <a:srgbClr val="84DDFD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835"/>
  </p:normalViewPr>
  <p:slideViewPr>
    <p:cSldViewPr>
      <p:cViewPr>
        <p:scale>
          <a:sx n="68" d="100"/>
          <a:sy n="68" d="100"/>
        </p:scale>
        <p:origin x="144" y="144"/>
      </p:cViewPr>
      <p:guideLst>
        <p:guide orient="horz" pos="13133"/>
        <p:guide pos="9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DE7FE0-1E15-BF46-9B8E-D93B3BC27A94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F160AF-3524-2D4F-91ED-83FB2BA9DA8F}">
      <dgm:prSet phldrT="[Text]" custT="1"/>
      <dgm:spPr/>
      <dgm:t>
        <a:bodyPr anchor="ctr" anchorCtr="0"/>
        <a:lstStyle/>
        <a:p>
          <a:r>
            <a:rPr lang="en-US" sz="3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Clean</a:t>
          </a:r>
        </a:p>
      </dgm:t>
    </dgm:pt>
    <dgm:pt modelId="{01B26431-458E-D24E-8B30-1AA483D12A64}" type="parTrans" cxnId="{9DCE54BA-667B-2E4C-B97C-5F889B44A152}">
      <dgm:prSet/>
      <dgm:spPr/>
      <dgm:t>
        <a:bodyPr/>
        <a:lstStyle/>
        <a:p>
          <a:endParaRPr lang="en-US"/>
        </a:p>
      </dgm:t>
    </dgm:pt>
    <dgm:pt modelId="{ED25798F-2DD3-D542-A52E-B6A36B80E83E}" type="sibTrans" cxnId="{9DCE54BA-667B-2E4C-B97C-5F889B44A152}">
      <dgm:prSet/>
      <dgm:spPr/>
      <dgm:t>
        <a:bodyPr/>
        <a:lstStyle/>
        <a:p>
          <a:endParaRPr lang="en-US"/>
        </a:p>
      </dgm:t>
    </dgm:pt>
    <dgm:pt modelId="{5AEE49C3-2B5E-B94C-B2B8-5EA45B9D049C}">
      <dgm:prSet phldrT="[Text]" custT="1"/>
      <dgm:spPr/>
      <dgm:t>
        <a:bodyPr anchor="ctr" anchorCtr="0"/>
        <a:lstStyle/>
        <a:p>
          <a:r>
            <a:rPr lang="en-US" sz="3200" dirty="0">
              <a:latin typeface="Arial" panose="020B0604020202020204" pitchFamily="34" charset="0"/>
              <a:cs typeface="Arial" panose="020B0604020202020204" pitchFamily="34" charset="0"/>
            </a:rPr>
            <a:t>Remove irrelative data</a:t>
          </a:r>
        </a:p>
      </dgm:t>
    </dgm:pt>
    <dgm:pt modelId="{3ADE0267-E7F6-684C-869C-C2EE8BDD6976}" type="parTrans" cxnId="{855227BE-5131-4040-87AB-23DECCE3B3E7}">
      <dgm:prSet/>
      <dgm:spPr/>
      <dgm:t>
        <a:bodyPr/>
        <a:lstStyle/>
        <a:p>
          <a:endParaRPr lang="en-US"/>
        </a:p>
      </dgm:t>
    </dgm:pt>
    <dgm:pt modelId="{1E7C609D-8102-6C47-99F8-F074CABA29BD}" type="sibTrans" cxnId="{855227BE-5131-4040-87AB-23DECCE3B3E7}">
      <dgm:prSet/>
      <dgm:spPr/>
      <dgm:t>
        <a:bodyPr/>
        <a:lstStyle/>
        <a:p>
          <a:endParaRPr lang="en-US"/>
        </a:p>
      </dgm:t>
    </dgm:pt>
    <dgm:pt modelId="{65760BD8-580C-8F47-9A23-996F4C0EBC5D}">
      <dgm:prSet phldrT="[Text]" custT="1"/>
      <dgm:spPr/>
      <dgm:t>
        <a:bodyPr anchor="ctr" anchorCtr="0"/>
        <a:lstStyle/>
        <a:p>
          <a:r>
            <a:rPr lang="en-US" sz="3200" dirty="0">
              <a:latin typeface="Arial" panose="020B0604020202020204" pitchFamily="34" charset="0"/>
              <a:cs typeface="Arial" panose="020B0604020202020204" pitchFamily="34" charset="0"/>
            </a:rPr>
            <a:t>Remove data with missing attributes</a:t>
          </a:r>
        </a:p>
      </dgm:t>
    </dgm:pt>
    <dgm:pt modelId="{255D2192-5762-F44E-9391-923F5F58C13A}" type="parTrans" cxnId="{57A388FF-E62A-B24A-A234-0FC344A6CE47}">
      <dgm:prSet/>
      <dgm:spPr/>
      <dgm:t>
        <a:bodyPr/>
        <a:lstStyle/>
        <a:p>
          <a:endParaRPr lang="en-US"/>
        </a:p>
      </dgm:t>
    </dgm:pt>
    <dgm:pt modelId="{DDC28B9E-F979-E648-A0AE-624F88C40A73}" type="sibTrans" cxnId="{57A388FF-E62A-B24A-A234-0FC344A6CE47}">
      <dgm:prSet/>
      <dgm:spPr/>
      <dgm:t>
        <a:bodyPr/>
        <a:lstStyle/>
        <a:p>
          <a:endParaRPr lang="en-US"/>
        </a:p>
      </dgm:t>
    </dgm:pt>
    <dgm:pt modelId="{98FEF093-7BD7-154B-933F-BDDC4655B614}">
      <dgm:prSet phldrT="[Text]" custT="1"/>
      <dgm:spPr/>
      <dgm:t>
        <a:bodyPr/>
        <a:lstStyle/>
        <a:p>
          <a:r>
            <a:rPr lang="en-US" sz="3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Convert</a:t>
          </a:r>
        </a:p>
      </dgm:t>
    </dgm:pt>
    <dgm:pt modelId="{A4A06BC2-45BE-FD4C-90BA-1AB9B24D768A}" type="parTrans" cxnId="{8CD389F2-9A62-B543-90B5-BE8658417A7D}">
      <dgm:prSet/>
      <dgm:spPr/>
      <dgm:t>
        <a:bodyPr/>
        <a:lstStyle/>
        <a:p>
          <a:endParaRPr lang="en-US"/>
        </a:p>
      </dgm:t>
    </dgm:pt>
    <dgm:pt modelId="{CB6E7D44-7787-304A-98EB-EC872B6A8FA1}" type="sibTrans" cxnId="{8CD389F2-9A62-B543-90B5-BE8658417A7D}">
      <dgm:prSet/>
      <dgm:spPr/>
      <dgm:t>
        <a:bodyPr/>
        <a:lstStyle/>
        <a:p>
          <a:endParaRPr lang="en-US"/>
        </a:p>
      </dgm:t>
    </dgm:pt>
    <dgm:pt modelId="{514562F1-BE79-6C4D-91B6-F710FF4441F6}">
      <dgm:prSet phldrT="[Text]" custT="1"/>
      <dgm:spPr/>
      <dgm:t>
        <a:bodyPr/>
        <a:lstStyle/>
        <a:p>
          <a:r>
            <a:rPr lang="en-US" sz="3200" dirty="0">
              <a:latin typeface="Arial" panose="020B0604020202020204" pitchFamily="34" charset="0"/>
              <a:cs typeface="Arial" panose="020B0604020202020204" pitchFamily="34" charset="0"/>
            </a:rPr>
            <a:t>Convert character attributes into numeric ones</a:t>
          </a:r>
        </a:p>
      </dgm:t>
    </dgm:pt>
    <dgm:pt modelId="{66187BB8-EF42-CD44-B720-FCCE89CB2B23}" type="parTrans" cxnId="{4D6E28B7-9A07-154D-9B9B-B7984C85F9EF}">
      <dgm:prSet/>
      <dgm:spPr/>
      <dgm:t>
        <a:bodyPr/>
        <a:lstStyle/>
        <a:p>
          <a:endParaRPr lang="en-US"/>
        </a:p>
      </dgm:t>
    </dgm:pt>
    <dgm:pt modelId="{7E8EBF78-1F4A-B747-84F5-0422FF9243EB}" type="sibTrans" cxnId="{4D6E28B7-9A07-154D-9B9B-B7984C85F9EF}">
      <dgm:prSet/>
      <dgm:spPr/>
      <dgm:t>
        <a:bodyPr/>
        <a:lstStyle/>
        <a:p>
          <a:endParaRPr lang="en-US"/>
        </a:p>
      </dgm:t>
    </dgm:pt>
    <dgm:pt modelId="{E520D62C-8738-3449-82CC-A4F0770F4BBE}">
      <dgm:prSet phldrT="[Text]" custT="1"/>
      <dgm:spPr/>
      <dgm:t>
        <a:bodyPr/>
        <a:lstStyle/>
        <a:p>
          <a:r>
            <a:rPr lang="en-US" sz="3200" dirty="0">
              <a:latin typeface="Arial" panose="020B0604020202020204" pitchFamily="34" charset="0"/>
              <a:cs typeface="Arial" panose="020B0604020202020204" pitchFamily="34" charset="0"/>
            </a:rPr>
            <a:t>Combine</a:t>
          </a:r>
          <a:r>
            <a:rPr lang="zh-CN" altLang="en-US" sz="3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some attributes into one attribute</a:t>
          </a:r>
          <a:endParaRPr 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FCE6C1-B5A9-AB40-9B44-14C2DF4B0A96}" type="parTrans" cxnId="{26F58388-234B-1841-9786-4C20848833AB}">
      <dgm:prSet/>
      <dgm:spPr/>
      <dgm:t>
        <a:bodyPr/>
        <a:lstStyle/>
        <a:p>
          <a:endParaRPr lang="en-US"/>
        </a:p>
      </dgm:t>
    </dgm:pt>
    <dgm:pt modelId="{33C38397-ADA4-E74C-841F-B2C57053995C}" type="sibTrans" cxnId="{26F58388-234B-1841-9786-4C20848833AB}">
      <dgm:prSet/>
      <dgm:spPr/>
      <dgm:t>
        <a:bodyPr/>
        <a:lstStyle/>
        <a:p>
          <a:endParaRPr lang="en-US"/>
        </a:p>
      </dgm:t>
    </dgm:pt>
    <dgm:pt modelId="{263DA917-E477-4F4A-BF14-93AD591A5FD3}">
      <dgm:prSet phldrT="[Text]" custT="1"/>
      <dgm:spPr/>
      <dgm:t>
        <a:bodyPr/>
        <a:lstStyle/>
        <a:p>
          <a:r>
            <a:rPr lang="en-US" sz="3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Label</a:t>
          </a:r>
        </a:p>
      </dgm:t>
    </dgm:pt>
    <dgm:pt modelId="{353A76DC-83D1-0442-8641-B0D7F57C250C}" type="parTrans" cxnId="{6785B677-A03C-1B45-9E48-773FFD42198B}">
      <dgm:prSet/>
      <dgm:spPr/>
      <dgm:t>
        <a:bodyPr/>
        <a:lstStyle/>
        <a:p>
          <a:endParaRPr lang="en-US"/>
        </a:p>
      </dgm:t>
    </dgm:pt>
    <dgm:pt modelId="{777F92C4-0728-9B40-BE56-B04CE5B35F88}" type="sibTrans" cxnId="{6785B677-A03C-1B45-9E48-773FFD42198B}">
      <dgm:prSet/>
      <dgm:spPr/>
      <dgm:t>
        <a:bodyPr/>
        <a:lstStyle/>
        <a:p>
          <a:endParaRPr lang="en-US"/>
        </a:p>
      </dgm:t>
    </dgm:pt>
    <dgm:pt modelId="{2CABD736-904B-E04F-BA4A-3B847AB4CB9F}">
      <dgm:prSet phldrT="[Text]" custT="1"/>
      <dgm:spPr/>
      <dgm:t>
        <a:bodyPr/>
        <a:lstStyle/>
        <a:p>
          <a:r>
            <a:rPr lang="en-US" sz="3200" dirty="0">
              <a:latin typeface="Arial" panose="020B0604020202020204" pitchFamily="34" charset="0"/>
              <a:cs typeface="Arial" panose="020B0604020202020204" pitchFamily="34" charset="0"/>
            </a:rPr>
            <a:t>Create label based on </a:t>
          </a:r>
          <a:r>
            <a:rPr lang="en-US" sz="3200" dirty="0" err="1">
              <a:latin typeface="Arial" panose="020B0604020202020204" pitchFamily="34" charset="0"/>
              <a:cs typeface="Arial" panose="020B0604020202020204" pitchFamily="34" charset="0"/>
            </a:rPr>
            <a:t>glyhb</a:t>
          </a:r>
          <a:endParaRPr 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136FC4E-3E03-1F4D-8812-A89371D0E95D}" type="parTrans" cxnId="{E2EBA3E1-219F-3148-AAE5-913901F2B520}">
      <dgm:prSet/>
      <dgm:spPr/>
      <dgm:t>
        <a:bodyPr/>
        <a:lstStyle/>
        <a:p>
          <a:endParaRPr lang="en-US"/>
        </a:p>
      </dgm:t>
    </dgm:pt>
    <dgm:pt modelId="{BD1080D6-3D3A-B344-81A0-818042F07345}" type="sibTrans" cxnId="{E2EBA3E1-219F-3148-AAE5-913901F2B520}">
      <dgm:prSet/>
      <dgm:spPr/>
      <dgm:t>
        <a:bodyPr/>
        <a:lstStyle/>
        <a:p>
          <a:endParaRPr lang="en-US"/>
        </a:p>
      </dgm:t>
    </dgm:pt>
    <dgm:pt modelId="{F3B28E18-F305-CA4E-A609-EDCC8D15FA29}" type="pres">
      <dgm:prSet presAssocID="{89DE7FE0-1E15-BF46-9B8E-D93B3BC27A94}" presName="linearFlow" presStyleCnt="0">
        <dgm:presLayoutVars>
          <dgm:dir/>
          <dgm:animLvl val="lvl"/>
          <dgm:resizeHandles val="exact"/>
        </dgm:presLayoutVars>
      </dgm:prSet>
      <dgm:spPr/>
    </dgm:pt>
    <dgm:pt modelId="{9103CCC4-D80C-994C-8CC9-60BDFD1A67CF}" type="pres">
      <dgm:prSet presAssocID="{D3F160AF-3524-2D4F-91ED-83FB2BA9DA8F}" presName="composite" presStyleCnt="0"/>
      <dgm:spPr/>
    </dgm:pt>
    <dgm:pt modelId="{91758BDD-87C3-CA47-9308-E3EF5FCE68D2}" type="pres">
      <dgm:prSet presAssocID="{D3F160AF-3524-2D4F-91ED-83FB2BA9DA8F}" presName="parentText" presStyleLbl="alignNode1" presStyleIdx="0" presStyleCnt="3" custScaleX="115428">
        <dgm:presLayoutVars>
          <dgm:chMax val="1"/>
          <dgm:bulletEnabled val="1"/>
        </dgm:presLayoutVars>
      </dgm:prSet>
      <dgm:spPr/>
    </dgm:pt>
    <dgm:pt modelId="{15A052F2-1721-AB4D-A07F-500B21FAB00A}" type="pres">
      <dgm:prSet presAssocID="{D3F160AF-3524-2D4F-91ED-83FB2BA9DA8F}" presName="descendantText" presStyleLbl="alignAcc1" presStyleIdx="0" presStyleCnt="3" custScaleX="96389" custLinFactNeighborX="297">
        <dgm:presLayoutVars>
          <dgm:bulletEnabled val="1"/>
        </dgm:presLayoutVars>
      </dgm:prSet>
      <dgm:spPr/>
    </dgm:pt>
    <dgm:pt modelId="{45156693-CD2F-F045-B3FD-0CCCF7AFEB43}" type="pres">
      <dgm:prSet presAssocID="{ED25798F-2DD3-D542-A52E-B6A36B80E83E}" presName="sp" presStyleCnt="0"/>
      <dgm:spPr/>
    </dgm:pt>
    <dgm:pt modelId="{A8E8E5DF-BB65-DE41-AE95-0C35EC059511}" type="pres">
      <dgm:prSet presAssocID="{98FEF093-7BD7-154B-933F-BDDC4655B614}" presName="composite" presStyleCnt="0"/>
      <dgm:spPr/>
    </dgm:pt>
    <dgm:pt modelId="{13CF8B6B-0153-D14F-9375-DB1048261C75}" type="pres">
      <dgm:prSet presAssocID="{98FEF093-7BD7-154B-933F-BDDC4655B614}" presName="parentText" presStyleLbl="alignNode1" presStyleIdx="1" presStyleCnt="3" custScaleX="115941">
        <dgm:presLayoutVars>
          <dgm:chMax val="1"/>
          <dgm:bulletEnabled val="1"/>
        </dgm:presLayoutVars>
      </dgm:prSet>
      <dgm:spPr/>
    </dgm:pt>
    <dgm:pt modelId="{9E02F898-CA8A-604D-9DC4-81C07A32013C}" type="pres">
      <dgm:prSet presAssocID="{98FEF093-7BD7-154B-933F-BDDC4655B614}" presName="descendantText" presStyleLbl="alignAcc1" presStyleIdx="1" presStyleCnt="3" custScaleX="96166" custLinFactNeighborX="297">
        <dgm:presLayoutVars>
          <dgm:bulletEnabled val="1"/>
        </dgm:presLayoutVars>
      </dgm:prSet>
      <dgm:spPr/>
    </dgm:pt>
    <dgm:pt modelId="{471B5D21-1041-A547-A997-F3B74767EAB0}" type="pres">
      <dgm:prSet presAssocID="{CB6E7D44-7787-304A-98EB-EC872B6A8FA1}" presName="sp" presStyleCnt="0"/>
      <dgm:spPr/>
    </dgm:pt>
    <dgm:pt modelId="{3DA76E2A-EC18-4A45-AC8B-F9C8480468D6}" type="pres">
      <dgm:prSet presAssocID="{263DA917-E477-4F4A-BF14-93AD591A5FD3}" presName="composite" presStyleCnt="0"/>
      <dgm:spPr/>
    </dgm:pt>
    <dgm:pt modelId="{DDD5CAE5-CA43-4C4E-AA47-B49294EEB2D5}" type="pres">
      <dgm:prSet presAssocID="{263DA917-E477-4F4A-BF14-93AD591A5FD3}" presName="parentText" presStyleLbl="alignNode1" presStyleIdx="2" presStyleCnt="3" custScaleX="115941">
        <dgm:presLayoutVars>
          <dgm:chMax val="1"/>
          <dgm:bulletEnabled val="1"/>
        </dgm:presLayoutVars>
      </dgm:prSet>
      <dgm:spPr/>
    </dgm:pt>
    <dgm:pt modelId="{46F6A35A-F065-574F-A672-AC64D4A93F55}" type="pres">
      <dgm:prSet presAssocID="{263DA917-E477-4F4A-BF14-93AD591A5FD3}" presName="descendantText" presStyleLbl="alignAcc1" presStyleIdx="2" presStyleCnt="3" custScaleX="96166" custLinFactNeighborX="297">
        <dgm:presLayoutVars>
          <dgm:bulletEnabled val="1"/>
        </dgm:presLayoutVars>
      </dgm:prSet>
      <dgm:spPr/>
    </dgm:pt>
  </dgm:ptLst>
  <dgm:cxnLst>
    <dgm:cxn modelId="{6E20070E-A731-984F-936C-06EDA6FCB5AA}" type="presOf" srcId="{98FEF093-7BD7-154B-933F-BDDC4655B614}" destId="{13CF8B6B-0153-D14F-9375-DB1048261C75}" srcOrd="0" destOrd="0" presId="urn:microsoft.com/office/officeart/2005/8/layout/chevron2"/>
    <dgm:cxn modelId="{0DF3481F-C271-6D49-BC29-BE2610924B0E}" type="presOf" srcId="{263DA917-E477-4F4A-BF14-93AD591A5FD3}" destId="{DDD5CAE5-CA43-4C4E-AA47-B49294EEB2D5}" srcOrd="0" destOrd="0" presId="urn:microsoft.com/office/officeart/2005/8/layout/chevron2"/>
    <dgm:cxn modelId="{BA98B142-1DAA-E148-ACD1-3729711B4BA6}" type="presOf" srcId="{514562F1-BE79-6C4D-91B6-F710FF4441F6}" destId="{9E02F898-CA8A-604D-9DC4-81C07A32013C}" srcOrd="0" destOrd="0" presId="urn:microsoft.com/office/officeart/2005/8/layout/chevron2"/>
    <dgm:cxn modelId="{57713677-823E-DF4F-8FEC-30A958C7B0D8}" type="presOf" srcId="{89DE7FE0-1E15-BF46-9B8E-D93B3BC27A94}" destId="{F3B28E18-F305-CA4E-A609-EDCC8D15FA29}" srcOrd="0" destOrd="0" presId="urn:microsoft.com/office/officeart/2005/8/layout/chevron2"/>
    <dgm:cxn modelId="{6785B677-A03C-1B45-9E48-773FFD42198B}" srcId="{89DE7FE0-1E15-BF46-9B8E-D93B3BC27A94}" destId="{263DA917-E477-4F4A-BF14-93AD591A5FD3}" srcOrd="2" destOrd="0" parTransId="{353A76DC-83D1-0442-8641-B0D7F57C250C}" sibTransId="{777F92C4-0728-9B40-BE56-B04CE5B35F88}"/>
    <dgm:cxn modelId="{26F58388-234B-1841-9786-4C20848833AB}" srcId="{98FEF093-7BD7-154B-933F-BDDC4655B614}" destId="{E520D62C-8738-3449-82CC-A4F0770F4BBE}" srcOrd="1" destOrd="0" parTransId="{13FCE6C1-B5A9-AB40-9B44-14C2DF4B0A96}" sibTransId="{33C38397-ADA4-E74C-841F-B2C57053995C}"/>
    <dgm:cxn modelId="{42FAA1A7-62CD-3342-9C93-572814744FD5}" type="presOf" srcId="{65760BD8-580C-8F47-9A23-996F4C0EBC5D}" destId="{15A052F2-1721-AB4D-A07F-500B21FAB00A}" srcOrd="0" destOrd="1" presId="urn:microsoft.com/office/officeart/2005/8/layout/chevron2"/>
    <dgm:cxn modelId="{B54C2CA9-1BD3-414C-97C4-2107C12C15C1}" type="presOf" srcId="{E520D62C-8738-3449-82CC-A4F0770F4BBE}" destId="{9E02F898-CA8A-604D-9DC4-81C07A32013C}" srcOrd="0" destOrd="1" presId="urn:microsoft.com/office/officeart/2005/8/layout/chevron2"/>
    <dgm:cxn modelId="{4D6E28B7-9A07-154D-9B9B-B7984C85F9EF}" srcId="{98FEF093-7BD7-154B-933F-BDDC4655B614}" destId="{514562F1-BE79-6C4D-91B6-F710FF4441F6}" srcOrd="0" destOrd="0" parTransId="{66187BB8-EF42-CD44-B720-FCCE89CB2B23}" sibTransId="{7E8EBF78-1F4A-B747-84F5-0422FF9243EB}"/>
    <dgm:cxn modelId="{9DCE54BA-667B-2E4C-B97C-5F889B44A152}" srcId="{89DE7FE0-1E15-BF46-9B8E-D93B3BC27A94}" destId="{D3F160AF-3524-2D4F-91ED-83FB2BA9DA8F}" srcOrd="0" destOrd="0" parTransId="{01B26431-458E-D24E-8B30-1AA483D12A64}" sibTransId="{ED25798F-2DD3-D542-A52E-B6A36B80E83E}"/>
    <dgm:cxn modelId="{855227BE-5131-4040-87AB-23DECCE3B3E7}" srcId="{D3F160AF-3524-2D4F-91ED-83FB2BA9DA8F}" destId="{5AEE49C3-2B5E-B94C-B2B8-5EA45B9D049C}" srcOrd="0" destOrd="0" parTransId="{3ADE0267-E7F6-684C-869C-C2EE8BDD6976}" sibTransId="{1E7C609D-8102-6C47-99F8-F074CABA29BD}"/>
    <dgm:cxn modelId="{0948BBC5-E0E4-EE4F-9D05-2EFC1439DDC4}" type="presOf" srcId="{D3F160AF-3524-2D4F-91ED-83FB2BA9DA8F}" destId="{91758BDD-87C3-CA47-9308-E3EF5FCE68D2}" srcOrd="0" destOrd="0" presId="urn:microsoft.com/office/officeart/2005/8/layout/chevron2"/>
    <dgm:cxn modelId="{F6CE39CF-8B0D-364F-BCAF-DE2AB126F269}" type="presOf" srcId="{2CABD736-904B-E04F-BA4A-3B847AB4CB9F}" destId="{46F6A35A-F065-574F-A672-AC64D4A93F55}" srcOrd="0" destOrd="0" presId="urn:microsoft.com/office/officeart/2005/8/layout/chevron2"/>
    <dgm:cxn modelId="{E2EBA3E1-219F-3148-AAE5-913901F2B520}" srcId="{263DA917-E477-4F4A-BF14-93AD591A5FD3}" destId="{2CABD736-904B-E04F-BA4A-3B847AB4CB9F}" srcOrd="0" destOrd="0" parTransId="{B136FC4E-3E03-1F4D-8812-A89371D0E95D}" sibTransId="{BD1080D6-3D3A-B344-81A0-818042F07345}"/>
    <dgm:cxn modelId="{720074E3-CAC4-A94B-826A-C18D65507493}" type="presOf" srcId="{5AEE49C3-2B5E-B94C-B2B8-5EA45B9D049C}" destId="{15A052F2-1721-AB4D-A07F-500B21FAB00A}" srcOrd="0" destOrd="0" presId="urn:microsoft.com/office/officeart/2005/8/layout/chevron2"/>
    <dgm:cxn modelId="{8CD389F2-9A62-B543-90B5-BE8658417A7D}" srcId="{89DE7FE0-1E15-BF46-9B8E-D93B3BC27A94}" destId="{98FEF093-7BD7-154B-933F-BDDC4655B614}" srcOrd="1" destOrd="0" parTransId="{A4A06BC2-45BE-FD4C-90BA-1AB9B24D768A}" sibTransId="{CB6E7D44-7787-304A-98EB-EC872B6A8FA1}"/>
    <dgm:cxn modelId="{57A388FF-E62A-B24A-A234-0FC344A6CE47}" srcId="{D3F160AF-3524-2D4F-91ED-83FB2BA9DA8F}" destId="{65760BD8-580C-8F47-9A23-996F4C0EBC5D}" srcOrd="1" destOrd="0" parTransId="{255D2192-5762-F44E-9391-923F5F58C13A}" sibTransId="{DDC28B9E-F979-E648-A0AE-624F88C40A73}"/>
    <dgm:cxn modelId="{77A37F37-3C8D-A840-9419-E3F7EF09C177}" type="presParOf" srcId="{F3B28E18-F305-CA4E-A609-EDCC8D15FA29}" destId="{9103CCC4-D80C-994C-8CC9-60BDFD1A67CF}" srcOrd="0" destOrd="0" presId="urn:microsoft.com/office/officeart/2005/8/layout/chevron2"/>
    <dgm:cxn modelId="{5514071C-4B47-1942-A245-18B688B98C1C}" type="presParOf" srcId="{9103CCC4-D80C-994C-8CC9-60BDFD1A67CF}" destId="{91758BDD-87C3-CA47-9308-E3EF5FCE68D2}" srcOrd="0" destOrd="0" presId="urn:microsoft.com/office/officeart/2005/8/layout/chevron2"/>
    <dgm:cxn modelId="{8CEA2C2F-9B20-7141-90AD-5B74D8D8DFA1}" type="presParOf" srcId="{9103CCC4-D80C-994C-8CC9-60BDFD1A67CF}" destId="{15A052F2-1721-AB4D-A07F-500B21FAB00A}" srcOrd="1" destOrd="0" presId="urn:microsoft.com/office/officeart/2005/8/layout/chevron2"/>
    <dgm:cxn modelId="{A266A8B8-086D-3D41-B334-7A6477AD3392}" type="presParOf" srcId="{F3B28E18-F305-CA4E-A609-EDCC8D15FA29}" destId="{45156693-CD2F-F045-B3FD-0CCCF7AFEB43}" srcOrd="1" destOrd="0" presId="urn:microsoft.com/office/officeart/2005/8/layout/chevron2"/>
    <dgm:cxn modelId="{815BB9F2-DD5B-134B-AEC4-72D7B1C9444F}" type="presParOf" srcId="{F3B28E18-F305-CA4E-A609-EDCC8D15FA29}" destId="{A8E8E5DF-BB65-DE41-AE95-0C35EC059511}" srcOrd="2" destOrd="0" presId="urn:microsoft.com/office/officeart/2005/8/layout/chevron2"/>
    <dgm:cxn modelId="{E9E1EC26-B4EA-064F-94AC-83566695B8A0}" type="presParOf" srcId="{A8E8E5DF-BB65-DE41-AE95-0C35EC059511}" destId="{13CF8B6B-0153-D14F-9375-DB1048261C75}" srcOrd="0" destOrd="0" presId="urn:microsoft.com/office/officeart/2005/8/layout/chevron2"/>
    <dgm:cxn modelId="{20B16317-0A93-DD4F-8555-372DC6B93F9D}" type="presParOf" srcId="{A8E8E5DF-BB65-DE41-AE95-0C35EC059511}" destId="{9E02F898-CA8A-604D-9DC4-81C07A32013C}" srcOrd="1" destOrd="0" presId="urn:microsoft.com/office/officeart/2005/8/layout/chevron2"/>
    <dgm:cxn modelId="{E2246B35-7600-FF48-8A0E-6BCE3096E3CA}" type="presParOf" srcId="{F3B28E18-F305-CA4E-A609-EDCC8D15FA29}" destId="{471B5D21-1041-A547-A997-F3B74767EAB0}" srcOrd="3" destOrd="0" presId="urn:microsoft.com/office/officeart/2005/8/layout/chevron2"/>
    <dgm:cxn modelId="{1A07B3E3-DD16-B349-9040-0DEBABCB7433}" type="presParOf" srcId="{F3B28E18-F305-CA4E-A609-EDCC8D15FA29}" destId="{3DA76E2A-EC18-4A45-AC8B-F9C8480468D6}" srcOrd="4" destOrd="0" presId="urn:microsoft.com/office/officeart/2005/8/layout/chevron2"/>
    <dgm:cxn modelId="{B1524C58-B10F-2A41-8344-68CFB03A11B2}" type="presParOf" srcId="{3DA76E2A-EC18-4A45-AC8B-F9C8480468D6}" destId="{DDD5CAE5-CA43-4C4E-AA47-B49294EEB2D5}" srcOrd="0" destOrd="0" presId="urn:microsoft.com/office/officeart/2005/8/layout/chevron2"/>
    <dgm:cxn modelId="{C2BF2D2D-7E91-DB49-8282-0A88DD8D8833}" type="presParOf" srcId="{3DA76E2A-EC18-4A45-AC8B-F9C8480468D6}" destId="{46F6A35A-F065-574F-A672-AC64D4A93F5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58BDD-87C3-CA47-9308-E3EF5FCE68D2}">
      <dsp:nvSpPr>
        <dsp:cNvPr id="0" name=""/>
        <dsp:cNvSpPr/>
      </dsp:nvSpPr>
      <dsp:spPr>
        <a:xfrm rot="5400000">
          <a:off x="-239721" y="252634"/>
          <a:ext cx="2552790" cy="2062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Clean</a:t>
          </a:r>
        </a:p>
      </dsp:txBody>
      <dsp:txXfrm rot="-5400000">
        <a:off x="5352" y="1038883"/>
        <a:ext cx="2062644" cy="490146"/>
      </dsp:txXfrm>
    </dsp:sp>
    <dsp:sp modelId="{15A052F2-1721-AB4D-A07F-500B21FAB00A}">
      <dsp:nvSpPr>
        <dsp:cNvPr id="0" name=""/>
        <dsp:cNvSpPr/>
      </dsp:nvSpPr>
      <dsp:spPr>
        <a:xfrm rot="5400000">
          <a:off x="5219177" y="-3127566"/>
          <a:ext cx="1660186" cy="79304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Remove irrelative data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Remove data with missing attributes</a:t>
          </a:r>
        </a:p>
      </dsp:txBody>
      <dsp:txXfrm rot="-5400000">
        <a:off x="2084049" y="88606"/>
        <a:ext cx="7849398" cy="1498098"/>
      </dsp:txXfrm>
    </dsp:sp>
    <dsp:sp modelId="{13CF8B6B-0153-D14F-9375-DB1048261C75}">
      <dsp:nvSpPr>
        <dsp:cNvPr id="0" name=""/>
        <dsp:cNvSpPr/>
      </dsp:nvSpPr>
      <dsp:spPr>
        <a:xfrm rot="5400000">
          <a:off x="-235138" y="2613483"/>
          <a:ext cx="2552790" cy="2071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Convert</a:t>
          </a:r>
        </a:p>
      </dsp:txBody>
      <dsp:txXfrm rot="-5400000">
        <a:off x="5352" y="3408900"/>
        <a:ext cx="2071811" cy="480979"/>
      </dsp:txXfrm>
    </dsp:sp>
    <dsp:sp modelId="{9E02F898-CA8A-604D-9DC4-81C07A32013C}">
      <dsp:nvSpPr>
        <dsp:cNvPr id="0" name=""/>
        <dsp:cNvSpPr/>
      </dsp:nvSpPr>
      <dsp:spPr>
        <a:xfrm rot="5400000">
          <a:off x="5228787" y="-753396"/>
          <a:ext cx="1659313" cy="79120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Convert character attributes into numeric ones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Combine</a:t>
          </a:r>
          <a:r>
            <a:rPr lang="zh-CN" alt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some attributes into one attribute</a:t>
          </a:r>
          <a:endParaRPr 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02397" y="2453995"/>
        <a:ext cx="7831094" cy="1497311"/>
      </dsp:txXfrm>
    </dsp:sp>
    <dsp:sp modelId="{DDD5CAE5-CA43-4C4E-AA47-B49294EEB2D5}">
      <dsp:nvSpPr>
        <dsp:cNvPr id="0" name=""/>
        <dsp:cNvSpPr/>
      </dsp:nvSpPr>
      <dsp:spPr>
        <a:xfrm rot="5400000">
          <a:off x="-235138" y="4978916"/>
          <a:ext cx="2552790" cy="2071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Label</a:t>
          </a:r>
        </a:p>
      </dsp:txBody>
      <dsp:txXfrm rot="-5400000">
        <a:off x="5352" y="5774333"/>
        <a:ext cx="2071811" cy="480979"/>
      </dsp:txXfrm>
    </dsp:sp>
    <dsp:sp modelId="{46F6A35A-F065-574F-A672-AC64D4A93F55}">
      <dsp:nvSpPr>
        <dsp:cNvPr id="0" name=""/>
        <dsp:cNvSpPr/>
      </dsp:nvSpPr>
      <dsp:spPr>
        <a:xfrm rot="5400000">
          <a:off x="5228787" y="1612036"/>
          <a:ext cx="1659313" cy="79120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Create label based on </a:t>
          </a:r>
          <a:r>
            <a:rPr lang="en-US" sz="3200" kern="1200" dirty="0" err="1">
              <a:latin typeface="Arial" panose="020B0604020202020204" pitchFamily="34" charset="0"/>
              <a:cs typeface="Arial" panose="020B0604020202020204" pitchFamily="34" charset="0"/>
            </a:rPr>
            <a:t>glyhb</a:t>
          </a:r>
          <a:endParaRPr 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02397" y="4819428"/>
        <a:ext cx="7831094" cy="1497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09" charset="0"/>
                <a:ea typeface="ヒラギノ明朝 ProN W3" pitchFamily="-109" charset="-128"/>
                <a:cs typeface="ヒラギノ明朝 ProN W3" pitchFamily="-109" charset="-128"/>
                <a:sym typeface="Times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09" charset="0"/>
                <a:ea typeface="ヒラギノ明朝 ProN W3" pitchFamily="-109" charset="-128"/>
                <a:cs typeface="ヒラギノ明朝 ProN W3" pitchFamily="-109" charset="-128"/>
                <a:sym typeface="Times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09" charset="0"/>
                <a:ea typeface="ヒラギノ明朝 ProN W3" pitchFamily="-109" charset="-128"/>
                <a:cs typeface="ヒラギノ明朝 ProN W3" pitchFamily="-109" charset="-128"/>
                <a:sym typeface="Times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09" charset="0"/>
                <a:ea typeface="ヒラギノ明朝 ProN W3" pitchFamily="-109" charset="-128"/>
                <a:cs typeface="ヒラギノ明朝 ProN W3" pitchFamily="-109" charset="-128"/>
                <a:sym typeface="Times" pitchFamily="-109" charset="0"/>
              </a:defRPr>
            </a:lvl1pPr>
          </a:lstStyle>
          <a:p>
            <a:pPr>
              <a:defRPr/>
            </a:pPr>
            <a:fld id="{59C928A8-94A8-2A48-A95B-59FC5A7B49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7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09" charset="0"/>
                <a:ea typeface="ヒラギノ明朝 ProN W3" pitchFamily="-109" charset="-128"/>
                <a:cs typeface="ヒラギノ明朝 ProN W3" pitchFamily="-109" charset="-128"/>
                <a:sym typeface="Times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09" charset="0"/>
                <a:ea typeface="ヒラギノ明朝 ProN W3" pitchFamily="-109" charset="-128"/>
                <a:cs typeface="ヒラギノ明朝 ProN W3" pitchFamily="-109" charset="-128"/>
                <a:sym typeface="Times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43125" y="685800"/>
            <a:ext cx="25717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-109" charset="0"/>
                <a:ea typeface="ヒラギノ明朝 ProN W3" pitchFamily="-109" charset="-128"/>
                <a:cs typeface="ヒラギノ明朝 ProN W3" pitchFamily="-109" charset="-128"/>
                <a:sym typeface="Times" pitchFamily="-10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-109" charset="0"/>
                <a:ea typeface="ヒラギノ明朝 ProN W3" pitchFamily="-109" charset="-128"/>
                <a:cs typeface="ヒラギノ明朝 ProN W3" pitchFamily="-109" charset="-128"/>
                <a:sym typeface="Times" pitchFamily="-109" charset="0"/>
              </a:defRPr>
            </a:lvl1pPr>
          </a:lstStyle>
          <a:p>
            <a:pPr>
              <a:defRPr/>
            </a:pPr>
            <a:fld id="{D3678BC9-219F-414B-BB8F-04065DA079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516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855" kern="1200">
        <a:solidFill>
          <a:schemeClr val="tx1"/>
        </a:solidFill>
        <a:latin typeface="Times" pitchFamily="-109" charset="0"/>
        <a:ea typeface="ＭＳ Ｐゴシック" pitchFamily="-106" charset="-128"/>
        <a:cs typeface="ＭＳ Ｐゴシック" pitchFamily="-106" charset="-128"/>
      </a:defRPr>
    </a:lvl1pPr>
    <a:lvl2pPr marL="403963" algn="l" rtl="0" eaLnBrk="0" fontAlgn="base" hangingPunct="0">
      <a:spcBef>
        <a:spcPct val="0"/>
      </a:spcBef>
      <a:spcAft>
        <a:spcPct val="0"/>
      </a:spcAft>
      <a:defRPr sz="855" kern="1200">
        <a:solidFill>
          <a:schemeClr val="tx1"/>
        </a:solidFill>
        <a:latin typeface="Times" pitchFamily="-109" charset="0"/>
        <a:ea typeface="ＭＳ Ｐゴシック" pitchFamily="-109" charset="-128"/>
        <a:cs typeface="+mn-cs"/>
      </a:defRPr>
    </a:lvl2pPr>
    <a:lvl3pPr marL="809332" algn="l" rtl="0" eaLnBrk="0" fontAlgn="base" hangingPunct="0">
      <a:spcBef>
        <a:spcPct val="0"/>
      </a:spcBef>
      <a:spcAft>
        <a:spcPct val="0"/>
      </a:spcAft>
      <a:defRPr sz="855" kern="1200">
        <a:solidFill>
          <a:schemeClr val="tx1"/>
        </a:solidFill>
        <a:latin typeface="Times" pitchFamily="-109" charset="0"/>
        <a:ea typeface="ＭＳ Ｐゴシック" pitchFamily="-109" charset="-128"/>
        <a:cs typeface="+mn-cs"/>
      </a:defRPr>
    </a:lvl3pPr>
    <a:lvl4pPr marL="1214701" algn="l" rtl="0" eaLnBrk="0" fontAlgn="base" hangingPunct="0">
      <a:spcBef>
        <a:spcPct val="0"/>
      </a:spcBef>
      <a:spcAft>
        <a:spcPct val="0"/>
      </a:spcAft>
      <a:defRPr sz="855" kern="1200">
        <a:solidFill>
          <a:schemeClr val="tx1"/>
        </a:solidFill>
        <a:latin typeface="Times" pitchFamily="-109" charset="0"/>
        <a:ea typeface="ＭＳ Ｐゴシック" pitchFamily="-109" charset="-128"/>
        <a:cs typeface="+mn-cs"/>
      </a:defRPr>
    </a:lvl4pPr>
    <a:lvl5pPr marL="1620071" algn="l" rtl="0" eaLnBrk="0" fontAlgn="base" hangingPunct="0">
      <a:spcBef>
        <a:spcPct val="0"/>
      </a:spcBef>
      <a:spcAft>
        <a:spcPct val="0"/>
      </a:spcAft>
      <a:defRPr sz="855" kern="1200">
        <a:solidFill>
          <a:schemeClr val="tx1"/>
        </a:solidFill>
        <a:latin typeface="Times" pitchFamily="-109" charset="0"/>
        <a:ea typeface="ＭＳ Ｐゴシック" pitchFamily="-109" charset="-128"/>
        <a:cs typeface="+mn-cs"/>
      </a:defRPr>
    </a:lvl5pPr>
    <a:lvl6pPr marL="2026360" algn="l" defTabSz="405274" rtl="0" eaLnBrk="1" latinLnBrk="0" hangingPunct="1">
      <a:defRPr sz="855" kern="1200">
        <a:solidFill>
          <a:schemeClr val="tx1"/>
        </a:solidFill>
        <a:latin typeface="+mn-lt"/>
        <a:ea typeface="+mn-ea"/>
        <a:cs typeface="+mn-cs"/>
      </a:defRPr>
    </a:lvl6pPr>
    <a:lvl7pPr marL="2431633" algn="l" defTabSz="405274" rtl="0" eaLnBrk="1" latinLnBrk="0" hangingPunct="1">
      <a:defRPr sz="855" kern="1200">
        <a:solidFill>
          <a:schemeClr val="tx1"/>
        </a:solidFill>
        <a:latin typeface="+mn-lt"/>
        <a:ea typeface="+mn-ea"/>
        <a:cs typeface="+mn-cs"/>
      </a:defRPr>
    </a:lvl7pPr>
    <a:lvl8pPr marL="2836907" algn="l" defTabSz="405274" rtl="0" eaLnBrk="1" latinLnBrk="0" hangingPunct="1">
      <a:defRPr sz="855" kern="1200">
        <a:solidFill>
          <a:schemeClr val="tx1"/>
        </a:solidFill>
        <a:latin typeface="+mn-lt"/>
        <a:ea typeface="+mn-ea"/>
        <a:cs typeface="+mn-cs"/>
      </a:defRPr>
    </a:lvl8pPr>
    <a:lvl9pPr marL="3242177" algn="l" defTabSz="405274" rtl="0" eaLnBrk="1" latinLnBrk="0" hangingPunct="1">
      <a:defRPr sz="85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CA9B51-183E-EC40-A453-55496E4F77E4}" type="slidenum">
              <a:rPr lang="en-US">
                <a:latin typeface="Times" pitchFamily="-108" charset="0"/>
                <a:ea typeface="ヒラギノ明朝 ProN W3" pitchFamily="-108" charset="-128"/>
                <a:cs typeface="ヒラギノ明朝 ProN W3" pitchFamily="-108" charset="-128"/>
                <a:sym typeface="Times" pitchFamily="-108" charset="0"/>
              </a:rPr>
              <a:pPr/>
              <a:t>1</a:t>
            </a:fld>
            <a:endParaRPr lang="en-US">
              <a:latin typeface="Times" pitchFamily="-108" charset="0"/>
              <a:ea typeface="ヒラギノ明朝 ProN W3" pitchFamily="-108" charset="-128"/>
              <a:cs typeface="ヒラギノ明朝 ProN W3" pitchFamily="-108" charset="-128"/>
              <a:sym typeface="Times" pitchFamily="-108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25" y="685800"/>
            <a:ext cx="2571750" cy="3429000"/>
          </a:xfrm>
          <a:ln/>
        </p:spPr>
      </p:sp>
      <p:sp>
        <p:nvSpPr>
          <p:cNvPr id="16388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654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5871" y="12952842"/>
            <a:ext cx="26580432" cy="89385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0605" y="23628807"/>
            <a:ext cx="21890964" cy="10655283"/>
          </a:xfrm>
        </p:spPr>
        <p:txBody>
          <a:bodyPr/>
          <a:lstStyle>
            <a:lvl1pPr marL="0" indent="0" algn="ctr">
              <a:buNone/>
              <a:defRPr/>
            </a:lvl1pPr>
            <a:lvl2pPr marL="210828" indent="0" algn="ctr">
              <a:buNone/>
              <a:defRPr/>
            </a:lvl2pPr>
            <a:lvl3pPr marL="421650" indent="0" algn="ctr">
              <a:buNone/>
              <a:defRPr/>
            </a:lvl3pPr>
            <a:lvl4pPr marL="632472" indent="0" algn="ctr">
              <a:buNone/>
              <a:defRPr/>
            </a:lvl4pPr>
            <a:lvl5pPr marL="843300" indent="0" algn="ctr">
              <a:buNone/>
              <a:defRPr/>
            </a:lvl5pPr>
            <a:lvl6pPr marL="1054122" indent="0" algn="ctr">
              <a:buNone/>
              <a:defRPr/>
            </a:lvl6pPr>
            <a:lvl7pPr marL="1264944" indent="0" algn="ctr">
              <a:buNone/>
              <a:defRPr/>
            </a:lvl7pPr>
            <a:lvl8pPr marL="1475772" indent="0" algn="ctr">
              <a:buNone/>
              <a:defRPr/>
            </a:lvl8pPr>
            <a:lvl9pPr marL="168659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7D7F8-CF16-524C-B19E-A1C4621968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F9771-F4CB-2E4A-9304-F683B3CEAD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282328" y="2318246"/>
            <a:ext cx="6645107" cy="393790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44734" y="2318246"/>
            <a:ext cx="19829005" cy="393790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EAA9F4-E053-F742-B9BE-49F859069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A9D65-B9FD-DC44-8EDC-1126D92566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286" y="26795061"/>
            <a:ext cx="26581567" cy="8280162"/>
          </a:xfrm>
        </p:spPr>
        <p:txBody>
          <a:bodyPr anchor="t"/>
          <a:lstStyle>
            <a:lvl1pPr algn="l">
              <a:defRPr sz="18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0286" y="17673772"/>
            <a:ext cx="26581567" cy="9121282"/>
          </a:xfrm>
        </p:spPr>
        <p:txBody>
          <a:bodyPr anchor="b"/>
          <a:lstStyle>
            <a:lvl1pPr marL="0" indent="0">
              <a:buNone/>
              <a:defRPr sz="986"/>
            </a:lvl1pPr>
            <a:lvl2pPr marL="210828" indent="0">
              <a:buNone/>
              <a:defRPr sz="690"/>
            </a:lvl2pPr>
            <a:lvl3pPr marL="421650" indent="0">
              <a:buNone/>
              <a:defRPr sz="690"/>
            </a:lvl3pPr>
            <a:lvl4pPr marL="632472" indent="0">
              <a:buNone/>
              <a:defRPr sz="690"/>
            </a:lvl4pPr>
            <a:lvl5pPr marL="843300" indent="0">
              <a:buNone/>
              <a:defRPr sz="690"/>
            </a:lvl5pPr>
            <a:lvl6pPr marL="1054122" indent="0">
              <a:buNone/>
              <a:defRPr sz="690"/>
            </a:lvl6pPr>
            <a:lvl7pPr marL="1264944" indent="0">
              <a:buNone/>
              <a:defRPr sz="690"/>
            </a:lvl7pPr>
            <a:lvl8pPr marL="1475772" indent="0">
              <a:buNone/>
              <a:defRPr sz="690"/>
            </a:lvl8pPr>
            <a:lvl9pPr marL="1686594" indent="0">
              <a:buNone/>
              <a:defRPr sz="6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42C09-D331-5447-99D9-FC52884E53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44734" y="12046232"/>
            <a:ext cx="13237056" cy="29651050"/>
          </a:xfrm>
        </p:spPr>
        <p:txBody>
          <a:bodyPr/>
          <a:lstStyle>
            <a:lvl1pPr>
              <a:defRPr sz="1186"/>
            </a:lvl1pPr>
            <a:lvl2pPr>
              <a:defRPr sz="1186"/>
            </a:lvl2pPr>
            <a:lvl3pPr>
              <a:defRPr sz="986"/>
            </a:lvl3pPr>
            <a:lvl4pPr>
              <a:defRPr sz="690"/>
            </a:lvl4pPr>
            <a:lvl5pPr>
              <a:defRPr sz="690"/>
            </a:lvl5pPr>
            <a:lvl6pPr>
              <a:defRPr sz="690"/>
            </a:lvl6pPr>
            <a:lvl7pPr>
              <a:defRPr sz="690"/>
            </a:lvl7pPr>
            <a:lvl8pPr>
              <a:defRPr sz="690"/>
            </a:lvl8pPr>
            <a:lvl9pPr>
              <a:defRPr sz="6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90379" y="12046232"/>
            <a:ext cx="13237056" cy="29651050"/>
          </a:xfrm>
        </p:spPr>
        <p:txBody>
          <a:bodyPr/>
          <a:lstStyle>
            <a:lvl1pPr>
              <a:defRPr sz="1186"/>
            </a:lvl1pPr>
            <a:lvl2pPr>
              <a:defRPr sz="1186"/>
            </a:lvl2pPr>
            <a:lvl3pPr>
              <a:defRPr sz="986"/>
            </a:lvl3pPr>
            <a:lvl4pPr>
              <a:defRPr sz="690"/>
            </a:lvl4pPr>
            <a:lvl5pPr>
              <a:defRPr sz="690"/>
            </a:lvl5pPr>
            <a:lvl6pPr>
              <a:defRPr sz="690"/>
            </a:lvl6pPr>
            <a:lvl7pPr>
              <a:defRPr sz="690"/>
            </a:lvl7pPr>
            <a:lvl8pPr>
              <a:defRPr sz="690"/>
            </a:lvl8pPr>
            <a:lvl9pPr>
              <a:defRPr sz="6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5B4E9-5A3D-2C42-89D7-43595D7856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161" y="1670164"/>
            <a:ext cx="28145853" cy="69495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155" y="9333289"/>
            <a:ext cx="13817304" cy="3890157"/>
          </a:xfrm>
        </p:spPr>
        <p:txBody>
          <a:bodyPr anchor="b"/>
          <a:lstStyle>
            <a:lvl1pPr marL="0" indent="0">
              <a:buNone/>
              <a:defRPr sz="1186" b="1"/>
            </a:lvl1pPr>
            <a:lvl2pPr marL="210828" indent="0">
              <a:buNone/>
              <a:defRPr sz="986" b="1"/>
            </a:lvl2pPr>
            <a:lvl3pPr marL="421650" indent="0">
              <a:buNone/>
              <a:defRPr sz="690" b="1"/>
            </a:lvl3pPr>
            <a:lvl4pPr marL="632472" indent="0">
              <a:buNone/>
              <a:defRPr sz="690" b="1"/>
            </a:lvl4pPr>
            <a:lvl5pPr marL="843300" indent="0">
              <a:buNone/>
              <a:defRPr sz="690" b="1"/>
            </a:lvl5pPr>
            <a:lvl6pPr marL="1054122" indent="0">
              <a:buNone/>
              <a:defRPr sz="690" b="1"/>
            </a:lvl6pPr>
            <a:lvl7pPr marL="1264944" indent="0">
              <a:buNone/>
              <a:defRPr sz="690" b="1"/>
            </a:lvl7pPr>
            <a:lvl8pPr marL="1475772" indent="0">
              <a:buNone/>
              <a:defRPr sz="690" b="1"/>
            </a:lvl8pPr>
            <a:lvl9pPr marL="1686594" indent="0">
              <a:buNone/>
              <a:defRPr sz="6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3155" y="13223444"/>
            <a:ext cx="13817304" cy="24023502"/>
          </a:xfrm>
        </p:spPr>
        <p:txBody>
          <a:bodyPr/>
          <a:lstStyle>
            <a:lvl1pPr>
              <a:defRPr sz="1186"/>
            </a:lvl1pPr>
            <a:lvl2pPr>
              <a:defRPr sz="986"/>
            </a:lvl2pPr>
            <a:lvl3pPr>
              <a:defRPr sz="690"/>
            </a:lvl3pPr>
            <a:lvl4pPr>
              <a:defRPr sz="690"/>
            </a:lvl4pPr>
            <a:lvl5pPr>
              <a:defRPr sz="690"/>
            </a:lvl5pPr>
            <a:lvl6pPr>
              <a:defRPr sz="690"/>
            </a:lvl6pPr>
            <a:lvl7pPr>
              <a:defRPr sz="690"/>
            </a:lvl7pPr>
            <a:lvl8pPr>
              <a:defRPr sz="690"/>
            </a:lvl8pPr>
            <a:lvl9pPr>
              <a:defRPr sz="6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886056" y="9333289"/>
            <a:ext cx="13822958" cy="3890157"/>
          </a:xfrm>
        </p:spPr>
        <p:txBody>
          <a:bodyPr anchor="b"/>
          <a:lstStyle>
            <a:lvl1pPr marL="0" indent="0">
              <a:buNone/>
              <a:defRPr sz="1186" b="1"/>
            </a:lvl1pPr>
            <a:lvl2pPr marL="210828" indent="0">
              <a:buNone/>
              <a:defRPr sz="986" b="1"/>
            </a:lvl2pPr>
            <a:lvl3pPr marL="421650" indent="0">
              <a:buNone/>
              <a:defRPr sz="690" b="1"/>
            </a:lvl3pPr>
            <a:lvl4pPr marL="632472" indent="0">
              <a:buNone/>
              <a:defRPr sz="690" b="1"/>
            </a:lvl4pPr>
            <a:lvl5pPr marL="843300" indent="0">
              <a:buNone/>
              <a:defRPr sz="690" b="1"/>
            </a:lvl5pPr>
            <a:lvl6pPr marL="1054122" indent="0">
              <a:buNone/>
              <a:defRPr sz="690" b="1"/>
            </a:lvl6pPr>
            <a:lvl7pPr marL="1264944" indent="0">
              <a:buNone/>
              <a:defRPr sz="690" b="1"/>
            </a:lvl7pPr>
            <a:lvl8pPr marL="1475772" indent="0">
              <a:buNone/>
              <a:defRPr sz="690" b="1"/>
            </a:lvl8pPr>
            <a:lvl9pPr marL="1686594" indent="0">
              <a:buNone/>
              <a:defRPr sz="6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886056" y="13223444"/>
            <a:ext cx="13822958" cy="24023502"/>
          </a:xfrm>
        </p:spPr>
        <p:txBody>
          <a:bodyPr/>
          <a:lstStyle>
            <a:lvl1pPr>
              <a:defRPr sz="1186"/>
            </a:lvl1pPr>
            <a:lvl2pPr>
              <a:defRPr sz="986"/>
            </a:lvl2pPr>
            <a:lvl3pPr>
              <a:defRPr sz="690"/>
            </a:lvl3pPr>
            <a:lvl4pPr>
              <a:defRPr sz="690"/>
            </a:lvl4pPr>
            <a:lvl5pPr>
              <a:defRPr sz="690"/>
            </a:lvl5pPr>
            <a:lvl6pPr>
              <a:defRPr sz="690"/>
            </a:lvl6pPr>
            <a:lvl7pPr>
              <a:defRPr sz="690"/>
            </a:lvl7pPr>
            <a:lvl8pPr>
              <a:defRPr sz="690"/>
            </a:lvl8pPr>
            <a:lvl9pPr>
              <a:defRPr sz="6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3432A-DB59-9948-8BD7-E47EB9063E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06890-576C-8A41-94E5-916EB52C5B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F3BA44-EC06-8048-8614-F1DB729CD2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152" y="1659833"/>
            <a:ext cx="10288327" cy="7065026"/>
          </a:xfrm>
        </p:spPr>
        <p:txBody>
          <a:bodyPr anchor="b"/>
          <a:lstStyle>
            <a:lvl1pPr algn="l">
              <a:defRPr sz="9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6997" y="1659824"/>
            <a:ext cx="17482008" cy="35587123"/>
          </a:xfrm>
        </p:spPr>
        <p:txBody>
          <a:bodyPr/>
          <a:lstStyle>
            <a:lvl1pPr>
              <a:defRPr sz="1431"/>
            </a:lvl1pPr>
            <a:lvl2pPr>
              <a:defRPr sz="1186"/>
            </a:lvl2pPr>
            <a:lvl3pPr>
              <a:defRPr sz="1186"/>
            </a:lvl3pPr>
            <a:lvl4pPr>
              <a:defRPr sz="986"/>
            </a:lvl4pPr>
            <a:lvl5pPr>
              <a:defRPr sz="986"/>
            </a:lvl5pPr>
            <a:lvl6pPr>
              <a:defRPr sz="986"/>
            </a:lvl6pPr>
            <a:lvl7pPr>
              <a:defRPr sz="986"/>
            </a:lvl7pPr>
            <a:lvl8pPr>
              <a:defRPr sz="986"/>
            </a:lvl8pPr>
            <a:lvl9pPr>
              <a:defRPr sz="9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3152" y="8724851"/>
            <a:ext cx="10288327" cy="28522097"/>
          </a:xfrm>
        </p:spPr>
        <p:txBody>
          <a:bodyPr/>
          <a:lstStyle>
            <a:lvl1pPr marL="0" indent="0">
              <a:buNone/>
              <a:defRPr sz="690"/>
            </a:lvl1pPr>
            <a:lvl2pPr marL="210828" indent="0">
              <a:buNone/>
              <a:defRPr sz="570"/>
            </a:lvl2pPr>
            <a:lvl3pPr marL="421650" indent="0">
              <a:buNone/>
              <a:defRPr sz="570"/>
            </a:lvl3pPr>
            <a:lvl4pPr marL="632472" indent="0">
              <a:buNone/>
              <a:defRPr sz="570"/>
            </a:lvl4pPr>
            <a:lvl5pPr marL="843300" indent="0">
              <a:buNone/>
              <a:defRPr sz="570"/>
            </a:lvl5pPr>
            <a:lvl6pPr marL="1054122" indent="0">
              <a:buNone/>
              <a:defRPr sz="570"/>
            </a:lvl6pPr>
            <a:lvl7pPr marL="1264944" indent="0">
              <a:buNone/>
              <a:defRPr sz="570"/>
            </a:lvl7pPr>
            <a:lvl8pPr marL="1475772" indent="0">
              <a:buNone/>
              <a:defRPr sz="570"/>
            </a:lvl8pPr>
            <a:lvl9pPr marL="1686594" indent="0">
              <a:buNone/>
              <a:defRPr sz="5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A0DD3-71D6-CC44-A4A3-8BB9255126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9342" y="29187408"/>
            <a:ext cx="18763526" cy="3447192"/>
          </a:xfrm>
        </p:spPr>
        <p:txBody>
          <a:bodyPr anchor="b"/>
          <a:lstStyle>
            <a:lvl1pPr algn="l">
              <a:defRPr sz="9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129342" y="3726427"/>
            <a:ext cx="18763526" cy="25018019"/>
          </a:xfrm>
        </p:spPr>
        <p:txBody>
          <a:bodyPr/>
          <a:lstStyle>
            <a:lvl1pPr marL="0" indent="0">
              <a:buNone/>
              <a:defRPr sz="1431"/>
            </a:lvl1pPr>
            <a:lvl2pPr marL="210828" indent="0">
              <a:buNone/>
              <a:defRPr sz="1186"/>
            </a:lvl2pPr>
            <a:lvl3pPr marL="421650" indent="0">
              <a:buNone/>
              <a:defRPr sz="1186"/>
            </a:lvl3pPr>
            <a:lvl4pPr marL="632472" indent="0">
              <a:buNone/>
              <a:defRPr sz="986"/>
            </a:lvl4pPr>
            <a:lvl5pPr marL="843300" indent="0">
              <a:buNone/>
              <a:defRPr sz="986"/>
            </a:lvl5pPr>
            <a:lvl6pPr marL="1054122" indent="0">
              <a:buNone/>
              <a:defRPr sz="986"/>
            </a:lvl6pPr>
            <a:lvl7pPr marL="1264944" indent="0">
              <a:buNone/>
              <a:defRPr sz="986"/>
            </a:lvl7pPr>
            <a:lvl8pPr marL="1475772" indent="0">
              <a:buNone/>
              <a:defRPr sz="986"/>
            </a:lvl8pPr>
            <a:lvl9pPr marL="1686594" indent="0">
              <a:buNone/>
              <a:defRPr sz="986"/>
            </a:lvl9pPr>
          </a:lstStyle>
          <a:p>
            <a:pPr lvl="0"/>
            <a:endParaRPr lang="en-US" noProof="0">
              <a:sym typeface="Times" pitchFamily="-10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9342" y="32634598"/>
            <a:ext cx="18763526" cy="4893296"/>
          </a:xfrm>
        </p:spPr>
        <p:txBody>
          <a:bodyPr/>
          <a:lstStyle>
            <a:lvl1pPr marL="0" indent="0">
              <a:buNone/>
              <a:defRPr sz="690"/>
            </a:lvl1pPr>
            <a:lvl2pPr marL="210828" indent="0">
              <a:buNone/>
              <a:defRPr sz="570"/>
            </a:lvl2pPr>
            <a:lvl3pPr marL="421650" indent="0">
              <a:buNone/>
              <a:defRPr sz="570"/>
            </a:lvl3pPr>
            <a:lvl4pPr marL="632472" indent="0">
              <a:buNone/>
              <a:defRPr sz="570"/>
            </a:lvl4pPr>
            <a:lvl5pPr marL="843300" indent="0">
              <a:buNone/>
              <a:defRPr sz="570"/>
            </a:lvl5pPr>
            <a:lvl6pPr marL="1054122" indent="0">
              <a:buNone/>
              <a:defRPr sz="570"/>
            </a:lvl6pPr>
            <a:lvl7pPr marL="1264944" indent="0">
              <a:buNone/>
              <a:defRPr sz="570"/>
            </a:lvl7pPr>
            <a:lvl8pPr marL="1475772" indent="0">
              <a:buNone/>
              <a:defRPr sz="570"/>
            </a:lvl8pPr>
            <a:lvl9pPr marL="1686594" indent="0">
              <a:buNone/>
              <a:defRPr sz="5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B4838-23A2-5F4F-B718-A2293B7A9D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44212" y="2318125"/>
            <a:ext cx="26583750" cy="97277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248850" tIns="248850" rIns="507043" bIns="2488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Times" pitchFamily="-108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4212" y="12045879"/>
            <a:ext cx="26583750" cy="296513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248850" tIns="248850" rIns="507043" bIns="248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Times" pitchFamily="-108" charset="0"/>
              </a:rPr>
              <a:t>Click to edit Master text styles</a:t>
            </a:r>
          </a:p>
          <a:p>
            <a:pPr lvl="1"/>
            <a:r>
              <a:rPr lang="en-US">
                <a:sym typeface="Times" pitchFamily="-108" charset="0"/>
              </a:rPr>
              <a:t>Second level</a:t>
            </a:r>
          </a:p>
          <a:p>
            <a:pPr lvl="2"/>
            <a:r>
              <a:rPr lang="en-US">
                <a:sym typeface="Times" pitchFamily="-108" charset="0"/>
              </a:rPr>
              <a:t>Third level</a:t>
            </a:r>
          </a:p>
          <a:p>
            <a:pPr lvl="3"/>
            <a:r>
              <a:rPr lang="en-US">
                <a:sym typeface="Times" pitchFamily="-108" charset="0"/>
              </a:rPr>
              <a:t>Fourth level</a:t>
            </a:r>
          </a:p>
          <a:p>
            <a:pPr lvl="4"/>
            <a:r>
              <a:rPr lang="en-US">
                <a:sym typeface="Times" pitchFamily="-108" charset="0"/>
              </a:rPr>
              <a:t>Fifth level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25099772" y="37989246"/>
            <a:ext cx="1140131" cy="19593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85320" tIns="42660" rIns="85320" bIns="42660" numCol="1" anchor="t" anchorCtr="0" compatLnSpc="1">
            <a:prstTxWarp prst="textNoShape">
              <a:avLst/>
            </a:prstTxWarp>
          </a:bodyPr>
          <a:lstStyle>
            <a:lvl1pPr algn="ctr">
              <a:defRPr sz="3808">
                <a:solidFill>
                  <a:schemeClr val="tx1"/>
                </a:solidFill>
                <a:latin typeface="Times" pitchFamily="-109" charset="0"/>
                <a:ea typeface="Times" pitchFamily="-109" charset="0"/>
                <a:cs typeface="Times" pitchFamily="-109" charset="0"/>
                <a:sym typeface="Times" pitchFamily="-109" charset="0"/>
              </a:defRPr>
            </a:lvl1pPr>
          </a:lstStyle>
          <a:p>
            <a:pPr>
              <a:defRPr/>
            </a:pPr>
            <a:fld id="{01514F20-5D1B-A242-ABF0-0FE6ED7FDD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marL="3659" indent="-3659" algn="ctr" rtl="0" eaLnBrk="0" fontAlgn="base" hangingPunct="0">
        <a:spcBef>
          <a:spcPct val="0"/>
        </a:spcBef>
        <a:spcAft>
          <a:spcPct val="0"/>
        </a:spcAft>
        <a:defRPr sz="12108">
          <a:solidFill>
            <a:schemeClr val="tx1"/>
          </a:solidFill>
          <a:latin typeface="+mj-lt"/>
          <a:ea typeface="+mj-ea"/>
          <a:cs typeface="+mj-cs"/>
          <a:sym typeface="Times" pitchFamily="-108" charset="0"/>
        </a:defRPr>
      </a:lvl1pPr>
      <a:lvl2pPr marL="3659" indent="-3659" algn="ctr" rtl="0" eaLnBrk="0" fontAlgn="base" hangingPunct="0">
        <a:spcBef>
          <a:spcPct val="0"/>
        </a:spcBef>
        <a:spcAft>
          <a:spcPct val="0"/>
        </a:spcAft>
        <a:defRPr sz="12108">
          <a:solidFill>
            <a:schemeClr val="tx1"/>
          </a:solidFill>
          <a:latin typeface="Times" pitchFamily="-109" charset="0"/>
          <a:ea typeface="ヒラギノ明朝 ProN W3" pitchFamily="-109" charset="-128"/>
          <a:cs typeface="ヒラギノ明朝 ProN W3" pitchFamily="-109" charset="-128"/>
          <a:sym typeface="Times" pitchFamily="-108" charset="0"/>
        </a:defRPr>
      </a:lvl2pPr>
      <a:lvl3pPr marL="3659" indent="-3659" algn="ctr" rtl="0" eaLnBrk="0" fontAlgn="base" hangingPunct="0">
        <a:spcBef>
          <a:spcPct val="0"/>
        </a:spcBef>
        <a:spcAft>
          <a:spcPct val="0"/>
        </a:spcAft>
        <a:defRPr sz="12108">
          <a:solidFill>
            <a:schemeClr val="tx1"/>
          </a:solidFill>
          <a:latin typeface="Times" pitchFamily="-109" charset="0"/>
          <a:ea typeface="ヒラギノ明朝 ProN W3" pitchFamily="-109" charset="-128"/>
          <a:cs typeface="ヒラギノ明朝 ProN W3" pitchFamily="-109" charset="-128"/>
          <a:sym typeface="Times" pitchFamily="-108" charset="0"/>
        </a:defRPr>
      </a:lvl3pPr>
      <a:lvl4pPr marL="3659" indent="-3659" algn="ctr" rtl="0" eaLnBrk="0" fontAlgn="base" hangingPunct="0">
        <a:spcBef>
          <a:spcPct val="0"/>
        </a:spcBef>
        <a:spcAft>
          <a:spcPct val="0"/>
        </a:spcAft>
        <a:defRPr sz="12108">
          <a:solidFill>
            <a:schemeClr val="tx1"/>
          </a:solidFill>
          <a:latin typeface="Times" pitchFamily="-109" charset="0"/>
          <a:ea typeface="ヒラギノ明朝 ProN W3" pitchFamily="-109" charset="-128"/>
          <a:cs typeface="ヒラギノ明朝 ProN W3" pitchFamily="-109" charset="-128"/>
          <a:sym typeface="Times" pitchFamily="-108" charset="0"/>
        </a:defRPr>
      </a:lvl4pPr>
      <a:lvl5pPr marL="3659" indent="-3659" algn="ctr" rtl="0" eaLnBrk="0" fontAlgn="base" hangingPunct="0">
        <a:spcBef>
          <a:spcPct val="0"/>
        </a:spcBef>
        <a:spcAft>
          <a:spcPct val="0"/>
        </a:spcAft>
        <a:defRPr sz="12108">
          <a:solidFill>
            <a:schemeClr val="tx1"/>
          </a:solidFill>
          <a:latin typeface="Times" pitchFamily="-109" charset="0"/>
          <a:ea typeface="ヒラギノ明朝 ProN W3" pitchFamily="-109" charset="-128"/>
          <a:cs typeface="ヒラギノ明朝 ProN W3" pitchFamily="-109" charset="-128"/>
          <a:sym typeface="Times" pitchFamily="-108" charset="0"/>
        </a:defRPr>
      </a:lvl5pPr>
      <a:lvl6pPr marL="215217" algn="ctr" rtl="0" fontAlgn="base">
        <a:spcBef>
          <a:spcPct val="0"/>
        </a:spcBef>
        <a:spcAft>
          <a:spcPct val="0"/>
        </a:spcAft>
        <a:defRPr sz="12108">
          <a:solidFill>
            <a:schemeClr val="tx1"/>
          </a:solidFill>
          <a:latin typeface="Times" pitchFamily="-109" charset="0"/>
          <a:ea typeface="ヒラギノ明朝 ProN W3" pitchFamily="-109" charset="-128"/>
          <a:cs typeface="ヒラギノ明朝 ProN W3" pitchFamily="-109" charset="-128"/>
          <a:sym typeface="Times" pitchFamily="-109" charset="0"/>
        </a:defRPr>
      </a:lvl6pPr>
      <a:lvl7pPr marL="426040" algn="ctr" rtl="0" fontAlgn="base">
        <a:spcBef>
          <a:spcPct val="0"/>
        </a:spcBef>
        <a:spcAft>
          <a:spcPct val="0"/>
        </a:spcAft>
        <a:defRPr sz="12108">
          <a:solidFill>
            <a:schemeClr val="tx1"/>
          </a:solidFill>
          <a:latin typeface="Times" pitchFamily="-109" charset="0"/>
          <a:ea typeface="ヒラギノ明朝 ProN W3" pitchFamily="-109" charset="-128"/>
          <a:cs typeface="ヒラギノ明朝 ProN W3" pitchFamily="-109" charset="-128"/>
          <a:sym typeface="Times" pitchFamily="-109" charset="0"/>
        </a:defRPr>
      </a:lvl7pPr>
      <a:lvl8pPr marL="636868" algn="ctr" rtl="0" fontAlgn="base">
        <a:spcBef>
          <a:spcPct val="0"/>
        </a:spcBef>
        <a:spcAft>
          <a:spcPct val="0"/>
        </a:spcAft>
        <a:defRPr sz="12108">
          <a:solidFill>
            <a:schemeClr val="tx1"/>
          </a:solidFill>
          <a:latin typeface="Times" pitchFamily="-109" charset="0"/>
          <a:ea typeface="ヒラギノ明朝 ProN W3" pitchFamily="-109" charset="-128"/>
          <a:cs typeface="ヒラギノ明朝 ProN W3" pitchFamily="-109" charset="-128"/>
          <a:sym typeface="Times" pitchFamily="-109" charset="0"/>
        </a:defRPr>
      </a:lvl8pPr>
      <a:lvl9pPr marL="847689" algn="ctr" rtl="0" fontAlgn="base">
        <a:spcBef>
          <a:spcPct val="0"/>
        </a:spcBef>
        <a:spcAft>
          <a:spcPct val="0"/>
        </a:spcAft>
        <a:defRPr sz="12108">
          <a:solidFill>
            <a:schemeClr val="tx1"/>
          </a:solidFill>
          <a:latin typeface="Times" pitchFamily="-109" charset="0"/>
          <a:ea typeface="ヒラギノ明朝 ProN W3" pitchFamily="-109" charset="-128"/>
          <a:cs typeface="ヒラギノ明朝 ProN W3" pitchFamily="-109" charset="-128"/>
          <a:sym typeface="Times" pitchFamily="-109" charset="0"/>
        </a:defRPr>
      </a:lvl9pPr>
    </p:titleStyle>
    <p:bodyStyle>
      <a:lvl1pPr marL="943815" indent="-939419" algn="l" rtl="0" eaLnBrk="0" fontAlgn="base" hangingPunct="0">
        <a:spcBef>
          <a:spcPts val="2120"/>
        </a:spcBef>
        <a:spcAft>
          <a:spcPct val="0"/>
        </a:spcAft>
        <a:buSzPct val="100000"/>
        <a:buFont typeface="Times" pitchFamily="-108" charset="0"/>
        <a:buChar char="•"/>
        <a:defRPr sz="8744">
          <a:solidFill>
            <a:schemeClr val="tx1"/>
          </a:solidFill>
          <a:latin typeface="+mn-lt"/>
          <a:ea typeface="+mn-ea"/>
          <a:cs typeface="+mn-cs"/>
          <a:sym typeface="Times" pitchFamily="-108" charset="0"/>
        </a:defRPr>
      </a:lvl1pPr>
      <a:lvl2pPr marL="2039925" indent="-781993" algn="l" rtl="0" eaLnBrk="0" fontAlgn="base" hangingPunct="0">
        <a:spcBef>
          <a:spcPts val="1847"/>
        </a:spcBef>
        <a:spcAft>
          <a:spcPct val="0"/>
        </a:spcAft>
        <a:buSzPct val="100000"/>
        <a:buFont typeface="Times" pitchFamily="-108" charset="0"/>
        <a:buChar char="–"/>
        <a:defRPr sz="7610">
          <a:solidFill>
            <a:schemeClr val="tx1"/>
          </a:solidFill>
          <a:latin typeface="+mn-lt"/>
          <a:ea typeface="+mn-ea"/>
          <a:cs typeface="+mn-cs"/>
          <a:sym typeface="Times" pitchFamily="-108" charset="0"/>
        </a:defRPr>
      </a:lvl2pPr>
      <a:lvl3pPr marL="3136036" indent="-626036" algn="l" rtl="0" eaLnBrk="0" fontAlgn="base" hangingPunct="0">
        <a:spcBef>
          <a:spcPts val="1568"/>
        </a:spcBef>
        <a:spcAft>
          <a:spcPct val="0"/>
        </a:spcAft>
        <a:buSzPct val="100000"/>
        <a:buFont typeface="Times" pitchFamily="-108" charset="0"/>
        <a:buChar char="•"/>
        <a:defRPr sz="6623">
          <a:solidFill>
            <a:schemeClr val="tx1"/>
          </a:solidFill>
          <a:latin typeface="+mn-lt"/>
          <a:ea typeface="+mn-ea"/>
          <a:cs typeface="+mn-cs"/>
          <a:sym typeface="Times" pitchFamily="-108" charset="0"/>
        </a:defRPr>
      </a:lvl3pPr>
      <a:lvl4pPr marL="4388838" indent="-625300" algn="l" rtl="0" eaLnBrk="0" fontAlgn="base" hangingPunct="0">
        <a:spcBef>
          <a:spcPts val="1340"/>
        </a:spcBef>
        <a:spcAft>
          <a:spcPct val="0"/>
        </a:spcAft>
        <a:buSzPct val="100000"/>
        <a:buFont typeface="Times" pitchFamily="-108" charset="0"/>
        <a:buChar char="–"/>
        <a:defRPr sz="5438">
          <a:solidFill>
            <a:schemeClr val="tx1"/>
          </a:solidFill>
          <a:latin typeface="+mn-lt"/>
          <a:ea typeface="+mn-ea"/>
          <a:cs typeface="+mn-cs"/>
          <a:sym typeface="Times" pitchFamily="-108" charset="0"/>
        </a:defRPr>
      </a:lvl4pPr>
      <a:lvl5pPr marL="5642370" indent="-626036" algn="l" rtl="0" eaLnBrk="0" fontAlgn="base" hangingPunct="0">
        <a:spcBef>
          <a:spcPts val="1340"/>
        </a:spcBef>
        <a:spcAft>
          <a:spcPct val="0"/>
        </a:spcAft>
        <a:buSzPct val="100000"/>
        <a:buFont typeface="Times" pitchFamily="-108" charset="0"/>
        <a:buChar char="»"/>
        <a:defRPr sz="5438">
          <a:solidFill>
            <a:schemeClr val="tx1"/>
          </a:solidFill>
          <a:latin typeface="+mn-lt"/>
          <a:ea typeface="+mn-ea"/>
          <a:cs typeface="+mn-cs"/>
          <a:sym typeface="Times" pitchFamily="-108" charset="0"/>
        </a:defRPr>
      </a:lvl5pPr>
      <a:lvl6pPr marL="5853312" indent="-626617" algn="l" rtl="0" fontAlgn="base">
        <a:spcBef>
          <a:spcPts val="1340"/>
        </a:spcBef>
        <a:spcAft>
          <a:spcPct val="0"/>
        </a:spcAft>
        <a:buSzPct val="100000"/>
        <a:buFont typeface="Times" pitchFamily="-109" charset="0"/>
        <a:buChar char="»"/>
        <a:defRPr sz="5438">
          <a:solidFill>
            <a:schemeClr val="tx1"/>
          </a:solidFill>
          <a:latin typeface="+mn-lt"/>
          <a:ea typeface="+mn-ea"/>
          <a:cs typeface="+mn-cs"/>
          <a:sym typeface="Times" pitchFamily="-109" charset="0"/>
        </a:defRPr>
      </a:lvl6pPr>
      <a:lvl7pPr marL="6064134" indent="-626617" algn="l" rtl="0" fontAlgn="base">
        <a:spcBef>
          <a:spcPts val="1340"/>
        </a:spcBef>
        <a:spcAft>
          <a:spcPct val="0"/>
        </a:spcAft>
        <a:buSzPct val="100000"/>
        <a:buFont typeface="Times" pitchFamily="-109" charset="0"/>
        <a:buChar char="»"/>
        <a:defRPr sz="5438">
          <a:solidFill>
            <a:schemeClr val="tx1"/>
          </a:solidFill>
          <a:latin typeface="+mn-lt"/>
          <a:ea typeface="+mn-ea"/>
          <a:cs typeface="+mn-cs"/>
          <a:sym typeface="Times" pitchFamily="-109" charset="0"/>
        </a:defRPr>
      </a:lvl7pPr>
      <a:lvl8pPr marL="6274956" indent="-626617" algn="l" rtl="0" fontAlgn="base">
        <a:spcBef>
          <a:spcPts val="1340"/>
        </a:spcBef>
        <a:spcAft>
          <a:spcPct val="0"/>
        </a:spcAft>
        <a:buSzPct val="100000"/>
        <a:buFont typeface="Times" pitchFamily="-109" charset="0"/>
        <a:buChar char="»"/>
        <a:defRPr sz="5438">
          <a:solidFill>
            <a:schemeClr val="tx1"/>
          </a:solidFill>
          <a:latin typeface="+mn-lt"/>
          <a:ea typeface="+mn-ea"/>
          <a:cs typeface="+mn-cs"/>
          <a:sym typeface="Times" pitchFamily="-109" charset="0"/>
        </a:defRPr>
      </a:lvl8pPr>
      <a:lvl9pPr marL="6485784" indent="-626617" algn="l" rtl="0" fontAlgn="base">
        <a:spcBef>
          <a:spcPts val="1340"/>
        </a:spcBef>
        <a:spcAft>
          <a:spcPct val="0"/>
        </a:spcAft>
        <a:buSzPct val="100000"/>
        <a:buFont typeface="Times" pitchFamily="-109" charset="0"/>
        <a:buChar char="»"/>
        <a:defRPr sz="5438">
          <a:solidFill>
            <a:schemeClr val="tx1"/>
          </a:solidFill>
          <a:latin typeface="+mn-lt"/>
          <a:ea typeface="+mn-ea"/>
          <a:cs typeface="+mn-cs"/>
          <a:sym typeface="Times" pitchFamily="-109" charset="0"/>
        </a:defRPr>
      </a:lvl9pPr>
    </p:bodyStyle>
    <p:otherStyle>
      <a:defPPr>
        <a:defRPr lang="en-US"/>
      </a:defPPr>
      <a:lvl1pPr marL="0" algn="l" defTabSz="210828" rtl="0" eaLnBrk="1" latinLnBrk="0" hangingPunct="1">
        <a:defRPr sz="690" kern="1200">
          <a:solidFill>
            <a:schemeClr val="tx1"/>
          </a:solidFill>
          <a:latin typeface="+mn-lt"/>
          <a:ea typeface="+mn-ea"/>
          <a:cs typeface="+mn-cs"/>
        </a:defRPr>
      </a:lvl1pPr>
      <a:lvl2pPr marL="210828" algn="l" defTabSz="210828" rtl="0" eaLnBrk="1" latinLnBrk="0" hangingPunct="1">
        <a:defRPr sz="690" kern="1200">
          <a:solidFill>
            <a:schemeClr val="tx1"/>
          </a:solidFill>
          <a:latin typeface="+mn-lt"/>
          <a:ea typeface="+mn-ea"/>
          <a:cs typeface="+mn-cs"/>
        </a:defRPr>
      </a:lvl2pPr>
      <a:lvl3pPr marL="421650" algn="l" defTabSz="210828" rtl="0" eaLnBrk="1" latinLnBrk="0" hangingPunct="1">
        <a:defRPr sz="690" kern="1200">
          <a:solidFill>
            <a:schemeClr val="tx1"/>
          </a:solidFill>
          <a:latin typeface="+mn-lt"/>
          <a:ea typeface="+mn-ea"/>
          <a:cs typeface="+mn-cs"/>
        </a:defRPr>
      </a:lvl3pPr>
      <a:lvl4pPr marL="632472" algn="l" defTabSz="210828" rtl="0" eaLnBrk="1" latinLnBrk="0" hangingPunct="1">
        <a:defRPr sz="690" kern="1200">
          <a:solidFill>
            <a:schemeClr val="tx1"/>
          </a:solidFill>
          <a:latin typeface="+mn-lt"/>
          <a:ea typeface="+mn-ea"/>
          <a:cs typeface="+mn-cs"/>
        </a:defRPr>
      </a:lvl4pPr>
      <a:lvl5pPr marL="843300" algn="l" defTabSz="210828" rtl="0" eaLnBrk="1" latinLnBrk="0" hangingPunct="1">
        <a:defRPr sz="690" kern="1200">
          <a:solidFill>
            <a:schemeClr val="tx1"/>
          </a:solidFill>
          <a:latin typeface="+mn-lt"/>
          <a:ea typeface="+mn-ea"/>
          <a:cs typeface="+mn-cs"/>
        </a:defRPr>
      </a:lvl5pPr>
      <a:lvl6pPr marL="1054122" algn="l" defTabSz="210828" rtl="0" eaLnBrk="1" latinLnBrk="0" hangingPunct="1">
        <a:defRPr sz="690" kern="1200">
          <a:solidFill>
            <a:schemeClr val="tx1"/>
          </a:solidFill>
          <a:latin typeface="+mn-lt"/>
          <a:ea typeface="+mn-ea"/>
          <a:cs typeface="+mn-cs"/>
        </a:defRPr>
      </a:lvl6pPr>
      <a:lvl7pPr marL="1264944" algn="l" defTabSz="210828" rtl="0" eaLnBrk="1" latinLnBrk="0" hangingPunct="1">
        <a:defRPr sz="690" kern="1200">
          <a:solidFill>
            <a:schemeClr val="tx1"/>
          </a:solidFill>
          <a:latin typeface="+mn-lt"/>
          <a:ea typeface="+mn-ea"/>
          <a:cs typeface="+mn-cs"/>
        </a:defRPr>
      </a:lvl7pPr>
      <a:lvl8pPr marL="1475772" algn="l" defTabSz="210828" rtl="0" eaLnBrk="1" latinLnBrk="0" hangingPunct="1">
        <a:defRPr sz="690" kern="1200">
          <a:solidFill>
            <a:schemeClr val="tx1"/>
          </a:solidFill>
          <a:latin typeface="+mn-lt"/>
          <a:ea typeface="+mn-ea"/>
          <a:cs typeface="+mn-cs"/>
        </a:defRPr>
      </a:lvl8pPr>
      <a:lvl9pPr marL="1686594" algn="l" defTabSz="210828" rtl="0" eaLnBrk="1" latinLnBrk="0" hangingPunct="1">
        <a:defRPr sz="6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5.tiff"/><Relationship Id="rId18" Type="http://schemas.openxmlformats.org/officeDocument/2006/relationships/image" Target="../media/image10.tiff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5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hyperlink" Target="https://www.cdc.gov/nchs/fastats/diabetes.htm" TargetMode="External"/><Relationship Id="rId24" Type="http://schemas.openxmlformats.org/officeDocument/2006/relationships/image" Target="../media/image16.tiff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openxmlformats.org/officeDocument/2006/relationships/image" Target="../media/image15.tiff"/><Relationship Id="rId10" Type="http://schemas.microsoft.com/office/2007/relationships/diagramDrawing" Target="../diagrams/drawing1.xml"/><Relationship Id="rId19" Type="http://schemas.openxmlformats.org/officeDocument/2006/relationships/image" Target="../media/image11.tiff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6.png"/><Relationship Id="rId2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13750" y="3961535"/>
            <a:ext cx="9601200" cy="14127318"/>
            <a:chOff x="576544" y="12808367"/>
            <a:chExt cx="12227390" cy="23132687"/>
          </a:xfrm>
        </p:grpSpPr>
        <p:sp>
          <p:nvSpPr>
            <p:cNvPr id="2" name="Rectangle 1"/>
            <p:cNvSpPr/>
            <p:nvPr/>
          </p:nvSpPr>
          <p:spPr>
            <a:xfrm>
              <a:off x="581844" y="14018500"/>
              <a:ext cx="12222090" cy="21922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Diabetes is a disease in which your blood glucose, or blood sugar, levels are too high. Glucose comes from the foods you eat. It prevents insulin from being made by our body. As a result, glucose cannot get into your cell to provide energy.</a:t>
              </a:r>
              <a:r>
                <a: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Excessive glucose will make people easy to be tired and leads to problems like heart disease, kidney disease, foot problems, etc.  According to a survey from CDC [1], 15 percent of the population in the United States have diabetes (2013-2016) and it is the 7</a:t>
              </a:r>
              <a:r>
                <a:rPr lang="en-US" altLang="zh-CN" sz="3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 biggest cause of death. Thus, it is important for us to diagnose diabetes early before it becomes serious. Fortunately, physicians can use </a:t>
              </a:r>
              <a:r>
                <a:rPr lang="en-US" altLang="zh-CN" sz="3200" dirty="0" err="1">
                  <a:latin typeface="Arial" panose="020B0604020202020204" pitchFamily="34" charset="0"/>
                  <a:cs typeface="Arial" panose="020B0604020202020204" pitchFamily="34" charset="0"/>
                </a:rPr>
                <a:t>Glycosolated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 Hemoglobin as a criterion to diagnose diabetes. This project will explore the relation between </a:t>
              </a:r>
              <a:r>
                <a:rPr lang="en-US" altLang="zh-CN" sz="3200" dirty="0" err="1">
                  <a:latin typeface="Arial" panose="020B0604020202020204" pitchFamily="34" charset="0"/>
                  <a:cs typeface="Arial" panose="020B0604020202020204" pitchFamily="34" charset="0"/>
                </a:rPr>
                <a:t>Glycosolated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 Hemoglobin and other variables, and build two models to predict the diabetes based on a diabetes patients’ dataset.</a:t>
              </a:r>
              <a:r>
                <a: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The models can help us to know how the physical data indicate diabetes.</a:t>
              </a:r>
            </a:p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In order to compare linear and nonlinear models’ performance on our dataset, linear regression and Support Vector Machine (SVM) model</a:t>
              </a:r>
              <a:r>
                <a: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will be applied to figure out the problem.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 </a:t>
              </a:r>
              <a:b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 bwMode="auto">
            <a:xfrm>
              <a:off x="576544" y="12808367"/>
              <a:ext cx="12222090" cy="1272686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1pPr>
              <a:lvl2pPr marL="425224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2pPr>
              <a:lvl3pPr marL="851928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3pPr>
              <a:lvl4pPr marL="1278633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4pPr>
              <a:lvl5pPr marL="1705338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5pPr>
              <a:lvl6pPr marL="2133524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6pPr>
              <a:lvl7pPr marL="2560229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7pPr>
              <a:lvl8pPr marL="2986933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8pPr>
              <a:lvl9pPr marL="3413638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9pPr>
            </a:lstStyle>
            <a:p>
              <a:pPr algn="ctr">
                <a:lnSpc>
                  <a:spcPct val="110000"/>
                </a:lnSpc>
                <a:tabLst>
                  <a:tab pos="201793" algn="l"/>
                  <a:tab pos="404492" algn="l"/>
                  <a:tab pos="607190" algn="l"/>
                  <a:tab pos="809888" algn="l"/>
                  <a:tab pos="1012587" algn="l"/>
                  <a:tab pos="1215286" algn="l"/>
                  <a:tab pos="1417983" algn="l"/>
                  <a:tab pos="1620682" algn="l"/>
                  <a:tab pos="1823380" algn="l"/>
                  <a:tab pos="2026078" algn="l"/>
                  <a:tab pos="2228776" algn="l"/>
                  <a:tab pos="2431475" algn="l"/>
                </a:tabLst>
              </a:pPr>
              <a:r>
                <a:rPr lang="en-US" sz="4000" b="1" dirty="0">
                  <a:solidFill>
                    <a:schemeClr val="tx1"/>
                  </a:solidFill>
                  <a:latin typeface="Verdana" pitchFamily="-108" charset="0"/>
                  <a:ea typeface="Verdana" pitchFamily="-108" charset="0"/>
                  <a:cs typeface="Verdana" pitchFamily="-108" charset="0"/>
                  <a:sym typeface="Verdana" pitchFamily="-108" charset="0"/>
                </a:rPr>
                <a:t>Abstract</a:t>
              </a:r>
            </a:p>
          </p:txBody>
        </p:sp>
      </p:grpSp>
      <p:sp>
        <p:nvSpPr>
          <p:cNvPr id="15362" name="Rectangle 2"/>
          <p:cNvSpPr>
            <a:spLocks/>
          </p:cNvSpPr>
          <p:nvPr/>
        </p:nvSpPr>
        <p:spPr bwMode="auto">
          <a:xfrm>
            <a:off x="3609323" y="849919"/>
            <a:ext cx="23041850" cy="29602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18747" bIns="0">
            <a:prstTxWarp prst="textNoShape">
              <a:avLst/>
            </a:prstTxWarp>
          </a:bodyPr>
          <a:lstStyle/>
          <a:p>
            <a:pPr marL="17574" algn="ctr">
              <a:spcBef>
                <a:spcPts val="667"/>
              </a:spcBef>
            </a:pPr>
            <a:r>
              <a:rPr lang="en-US" sz="4800" b="1" dirty="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rPr>
              <a:t>Prediction of diabetes condition by clinical test data </a:t>
            </a:r>
            <a:endParaRPr lang="en-US" sz="1800" dirty="0">
              <a:solidFill>
                <a:srgbClr val="333399"/>
              </a:solidFill>
              <a:latin typeface="Arial Black" pitchFamily="-108" charset="0"/>
              <a:ea typeface="Arial Black" pitchFamily="-108" charset="0"/>
              <a:cs typeface="Arial Black" pitchFamily="-108" charset="0"/>
              <a:sym typeface="Arial Black" pitchFamily="-108" charset="0"/>
            </a:endParaRPr>
          </a:p>
          <a:p>
            <a:pPr marL="17574" algn="ctr">
              <a:spcBef>
                <a:spcPts val="667"/>
              </a:spcBef>
            </a:pPr>
            <a:r>
              <a:rPr lang="en-US" sz="2000" dirty="0" err="1">
                <a:solidFill>
                  <a:srgbClr val="333399"/>
                </a:solidFill>
                <a:latin typeface="Arial Black" pitchFamily="-108" charset="0"/>
                <a:ea typeface="Arial Black" pitchFamily="-108" charset="0"/>
                <a:cs typeface="Arial Black" pitchFamily="-108" charset="0"/>
                <a:sym typeface="Arial Black" pitchFamily="-108" charset="0"/>
              </a:rPr>
              <a:t>Ziyu</a:t>
            </a:r>
            <a:r>
              <a:rPr lang="en-US" sz="2000" dirty="0">
                <a:solidFill>
                  <a:srgbClr val="333399"/>
                </a:solidFill>
                <a:latin typeface="Arial Black" pitchFamily="-108" charset="0"/>
                <a:ea typeface="Arial Black" pitchFamily="-108" charset="0"/>
                <a:cs typeface="Arial Black" pitchFamily="-108" charset="0"/>
                <a:sym typeface="Arial Black" pitchFamily="-108" charset="0"/>
              </a:rPr>
              <a:t> </a:t>
            </a:r>
            <a:r>
              <a:rPr lang="en-US" sz="2000" dirty="0" err="1">
                <a:solidFill>
                  <a:srgbClr val="333399"/>
                </a:solidFill>
                <a:latin typeface="Arial Black" pitchFamily="-108" charset="0"/>
                <a:ea typeface="Arial Black" pitchFamily="-108" charset="0"/>
                <a:cs typeface="Arial Black" pitchFamily="-108" charset="0"/>
                <a:sym typeface="Arial Black" pitchFamily="-108" charset="0"/>
              </a:rPr>
              <a:t>Su</a:t>
            </a:r>
            <a:endParaRPr lang="en-US" sz="2000" dirty="0">
              <a:solidFill>
                <a:srgbClr val="333399"/>
              </a:solidFill>
              <a:latin typeface="Arial Black" pitchFamily="-108" charset="0"/>
              <a:ea typeface="Arial Black" pitchFamily="-108" charset="0"/>
              <a:cs typeface="Arial Black" pitchFamily="-108" charset="0"/>
              <a:sym typeface="Arial Black" pitchFamily="-108" charset="0"/>
            </a:endParaRPr>
          </a:p>
          <a:p>
            <a:pPr marL="17574" algn="ctr">
              <a:spcBef>
                <a:spcPts val="667"/>
              </a:spcBef>
            </a:pPr>
            <a:r>
              <a:rPr lang="en-US" sz="2000" dirty="0">
                <a:solidFill>
                  <a:srgbClr val="333399"/>
                </a:solidFill>
                <a:latin typeface="Arial Black" pitchFamily="-108" charset="0"/>
                <a:ea typeface="Arial Black" pitchFamily="-108" charset="0"/>
                <a:cs typeface="Arial Black" pitchFamily="-108" charset="0"/>
                <a:sym typeface="Arial Black" pitchFamily="-108" charset="0"/>
              </a:rPr>
              <a:t>suz4@rpi.edu</a:t>
            </a:r>
          </a:p>
          <a:p>
            <a:pPr marL="17574">
              <a:spcBef>
                <a:spcPts val="667"/>
              </a:spcBef>
            </a:pPr>
            <a:r>
              <a:rPr lang="en-US" sz="1200" b="1" baseline="30000" dirty="0">
                <a:solidFill>
                  <a:srgbClr val="333399"/>
                </a:solidFill>
                <a:latin typeface="Arial Black" charset="0"/>
                <a:ea typeface="Arial Black" charset="0"/>
                <a:cs typeface="Arial Black" charset="0"/>
                <a:sym typeface="Arial Black" pitchFamily="-108" charset="0"/>
              </a:rPr>
              <a:t> </a:t>
            </a:r>
          </a:p>
          <a:p>
            <a:pPr marL="17574" algn="ctr">
              <a:spcBef>
                <a:spcPts val="667"/>
              </a:spcBef>
            </a:pPr>
            <a:r>
              <a:rPr lang="en-US" sz="2000" b="1" baseline="30000" dirty="0">
                <a:solidFill>
                  <a:srgbClr val="333399"/>
                </a:solidFill>
                <a:latin typeface="Arial Black" charset="0"/>
                <a:ea typeface="Arial Black" charset="0"/>
                <a:cs typeface="Arial Black" charset="0"/>
                <a:sym typeface="Arial Black" pitchFamily="-108" charset="0"/>
              </a:rPr>
              <a:t>1</a:t>
            </a:r>
            <a:r>
              <a:rPr lang="en-US" sz="2000" b="1" dirty="0">
                <a:solidFill>
                  <a:srgbClr val="333399"/>
                </a:solidFill>
                <a:latin typeface="Arial Black" charset="0"/>
                <a:ea typeface="Arial Black" charset="0"/>
                <a:cs typeface="Arial Black" charset="0"/>
                <a:sym typeface="Arial Black" pitchFamily="-108" charset="0"/>
              </a:rPr>
              <a:t>Rensselaer Polytechnic Institute, Tetherless World Constellation, Troy, NY, United States, </a:t>
            </a:r>
          </a:p>
        </p:txBody>
      </p:sp>
      <p:pic>
        <p:nvPicPr>
          <p:cNvPr id="15374" name="Picture 48" descr="tw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3454" y="551055"/>
            <a:ext cx="4435641" cy="22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81" name="Rectangle 98"/>
          <p:cNvSpPr>
            <a:spLocks/>
          </p:cNvSpPr>
          <p:nvPr/>
        </p:nvSpPr>
        <p:spPr bwMode="auto">
          <a:xfrm>
            <a:off x="480349" y="38603237"/>
            <a:ext cx="14782800" cy="274320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tabLst>
                <a:tab pos="163281" algn="l"/>
                <a:tab pos="327298" algn="l"/>
                <a:tab pos="491309" algn="l"/>
                <a:tab pos="655325" algn="l"/>
                <a:tab pos="819336" algn="l"/>
                <a:tab pos="983353" algn="l"/>
                <a:tab pos="1147363" algn="l"/>
                <a:tab pos="1311379" algn="l"/>
                <a:tab pos="1475396" algn="l"/>
                <a:tab pos="1639406" algn="l"/>
                <a:tab pos="1803423" algn="l"/>
                <a:tab pos="1967434" algn="l"/>
              </a:tabLst>
            </a:pPr>
            <a:r>
              <a:rPr lang="en-US" sz="2400" b="1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Glossary:</a:t>
            </a:r>
          </a:p>
          <a:p>
            <a:pPr>
              <a:lnSpc>
                <a:spcPct val="110000"/>
              </a:lnSpc>
              <a:tabLst>
                <a:tab pos="163281" algn="l"/>
                <a:tab pos="327298" algn="l"/>
                <a:tab pos="491309" algn="l"/>
                <a:tab pos="655325" algn="l"/>
                <a:tab pos="819336" algn="l"/>
                <a:tab pos="983353" algn="l"/>
                <a:tab pos="1147363" algn="l"/>
                <a:tab pos="1311379" algn="l"/>
                <a:tab pos="1475396" algn="l"/>
                <a:tab pos="1639406" algn="l"/>
                <a:tab pos="1803423" algn="l"/>
                <a:tab pos="1967434" algn="l"/>
              </a:tabLst>
            </a:pPr>
            <a:r>
              <a:rPr lang="en-US" sz="23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Python – A programming language, capable of processing data/statistical analysis</a:t>
            </a:r>
          </a:p>
          <a:p>
            <a:pPr>
              <a:lnSpc>
                <a:spcPct val="110000"/>
              </a:lnSpc>
              <a:tabLst>
                <a:tab pos="163281" algn="l"/>
                <a:tab pos="327298" algn="l"/>
                <a:tab pos="491309" algn="l"/>
                <a:tab pos="655325" algn="l"/>
                <a:tab pos="819336" algn="l"/>
                <a:tab pos="983353" algn="l"/>
                <a:tab pos="1147363" algn="l"/>
                <a:tab pos="1311379" algn="l"/>
                <a:tab pos="1475396" algn="l"/>
                <a:tab pos="1639406" algn="l"/>
                <a:tab pos="1803423" algn="l"/>
                <a:tab pos="1967434" algn="l"/>
              </a:tabLst>
            </a:pPr>
            <a:r>
              <a:rPr lang="en-US" sz="23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R – A program to process data and perform statistical analysis</a:t>
            </a:r>
          </a:p>
          <a:p>
            <a:pPr>
              <a:lnSpc>
                <a:spcPct val="110000"/>
              </a:lnSpc>
              <a:tabLst>
                <a:tab pos="163281" algn="l"/>
                <a:tab pos="327298" algn="l"/>
                <a:tab pos="491309" algn="l"/>
                <a:tab pos="655325" algn="l"/>
                <a:tab pos="819336" algn="l"/>
                <a:tab pos="983353" algn="l"/>
                <a:tab pos="1147363" algn="l"/>
                <a:tab pos="1311379" algn="l"/>
                <a:tab pos="1475396" algn="l"/>
                <a:tab pos="1639406" algn="l"/>
                <a:tab pos="1803423" algn="l"/>
                <a:tab pos="1967434" algn="l"/>
              </a:tabLst>
            </a:pPr>
            <a:r>
              <a:rPr lang="en-US" sz="23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Package (P) or Library (R): software package to be loaded to perform extra tasks</a:t>
            </a:r>
          </a:p>
          <a:p>
            <a:pPr>
              <a:lnSpc>
                <a:spcPct val="110000"/>
              </a:lnSpc>
              <a:tabLst>
                <a:tab pos="163281" algn="l"/>
                <a:tab pos="327298" algn="l"/>
                <a:tab pos="491309" algn="l"/>
                <a:tab pos="655325" algn="l"/>
                <a:tab pos="819336" algn="l"/>
                <a:tab pos="983353" algn="l"/>
                <a:tab pos="1147363" algn="l"/>
                <a:tab pos="1311379" algn="l"/>
                <a:tab pos="1475396" algn="l"/>
                <a:tab pos="1639406" algn="l"/>
                <a:tab pos="1803423" algn="l"/>
                <a:tab pos="1967434" algn="l"/>
              </a:tabLst>
            </a:pPr>
            <a:r>
              <a:rPr lang="en-US" sz="23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Pandas – An useful data manipulation package in python</a:t>
            </a:r>
          </a:p>
          <a:p>
            <a:pPr>
              <a:lnSpc>
                <a:spcPct val="110000"/>
              </a:lnSpc>
              <a:tabLst>
                <a:tab pos="163281" algn="l"/>
                <a:tab pos="327298" algn="l"/>
                <a:tab pos="491309" algn="l"/>
                <a:tab pos="655325" algn="l"/>
                <a:tab pos="819336" algn="l"/>
                <a:tab pos="983353" algn="l"/>
                <a:tab pos="1147363" algn="l"/>
                <a:tab pos="1311379" algn="l"/>
                <a:tab pos="1475396" algn="l"/>
                <a:tab pos="1639406" algn="l"/>
                <a:tab pos="1803423" algn="l"/>
                <a:tab pos="1967434" algn="l"/>
              </a:tabLst>
            </a:pPr>
            <a:r>
              <a:rPr lang="en-US" sz="2300" dirty="0" err="1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Df</a:t>
            </a:r>
            <a:r>
              <a:rPr lang="en-US" sz="23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dataframe</a:t>
            </a:r>
            <a:r>
              <a:rPr lang="en-US" sz="23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 – Data manipulation structure in R &amp; python pandas</a:t>
            </a:r>
          </a:p>
          <a:p>
            <a:pPr>
              <a:lnSpc>
                <a:spcPct val="110000"/>
              </a:lnSpc>
              <a:tabLst>
                <a:tab pos="163281" algn="l"/>
                <a:tab pos="327298" algn="l"/>
                <a:tab pos="491309" algn="l"/>
                <a:tab pos="655325" algn="l"/>
                <a:tab pos="819336" algn="l"/>
                <a:tab pos="983353" algn="l"/>
                <a:tab pos="1147363" algn="l"/>
                <a:tab pos="1311379" algn="l"/>
                <a:tab pos="1475396" algn="l"/>
                <a:tab pos="1639406" algn="l"/>
                <a:tab pos="1803423" algn="l"/>
                <a:tab pos="1967434" algn="l"/>
              </a:tabLst>
            </a:pPr>
            <a:r>
              <a:rPr lang="en-US" sz="23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Levels in R </a:t>
            </a:r>
            <a:r>
              <a:rPr lang="en-US" sz="2300" dirty="0" err="1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dataframe</a:t>
            </a:r>
            <a:r>
              <a:rPr lang="en-US" sz="23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 – for factor data, the possible number of choices are levels</a:t>
            </a:r>
          </a:p>
        </p:txBody>
      </p:sp>
      <p:pic>
        <p:nvPicPr>
          <p:cNvPr id="18" name="Picture 17" descr="RPI_red_head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5" y="3019263"/>
            <a:ext cx="3755139" cy="7040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65B740-E81B-0141-AAD2-61BB49CC0F06}"/>
              </a:ext>
            </a:extLst>
          </p:cNvPr>
          <p:cNvGrpSpPr/>
          <p:nvPr/>
        </p:nvGrpSpPr>
        <p:grpSpPr>
          <a:xfrm>
            <a:off x="-317" y="0"/>
            <a:ext cx="31272480" cy="41697275"/>
            <a:chOff x="-317" y="0"/>
            <a:chExt cx="31272480" cy="41697275"/>
          </a:xfrm>
        </p:grpSpPr>
        <p:sp>
          <p:nvSpPr>
            <p:cNvPr id="15364" name="Rectangle 4"/>
            <p:cNvSpPr>
              <a:spLocks/>
            </p:cNvSpPr>
            <p:nvPr/>
          </p:nvSpPr>
          <p:spPr bwMode="auto">
            <a:xfrm>
              <a:off x="0" y="0"/>
              <a:ext cx="274320" cy="41696640"/>
            </a:xfrm>
            <a:prstGeom prst="rect">
              <a:avLst/>
            </a:prstGeom>
            <a:solidFill>
              <a:srgbClr val="333399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186"/>
            </a:p>
          </p:txBody>
        </p:sp>
        <p:sp>
          <p:nvSpPr>
            <p:cNvPr id="15366" name="Rectangle 6"/>
            <p:cNvSpPr>
              <a:spLocks/>
            </p:cNvSpPr>
            <p:nvPr/>
          </p:nvSpPr>
          <p:spPr bwMode="auto">
            <a:xfrm>
              <a:off x="-317" y="0"/>
              <a:ext cx="31272480" cy="274320"/>
            </a:xfrm>
            <a:prstGeom prst="rect">
              <a:avLst/>
            </a:prstGeom>
            <a:solidFill>
              <a:srgbClr val="333399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186"/>
            </a:p>
          </p:txBody>
        </p:sp>
        <p:sp>
          <p:nvSpPr>
            <p:cNvPr id="15367" name="Rectangle 7"/>
            <p:cNvSpPr>
              <a:spLocks/>
            </p:cNvSpPr>
            <p:nvPr/>
          </p:nvSpPr>
          <p:spPr bwMode="auto">
            <a:xfrm>
              <a:off x="-317" y="41422955"/>
              <a:ext cx="31272480" cy="274320"/>
            </a:xfrm>
            <a:prstGeom prst="rect">
              <a:avLst/>
            </a:prstGeom>
            <a:solidFill>
              <a:srgbClr val="333399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186"/>
            </a:p>
          </p:txBody>
        </p:sp>
        <p:sp>
          <p:nvSpPr>
            <p:cNvPr id="70" name="Rectangle 4">
              <a:extLst>
                <a:ext uri="{FF2B5EF4-FFF2-40B4-BE49-F238E27FC236}">
                  <a16:creationId xmlns:a16="http://schemas.microsoft.com/office/drawing/2014/main" id="{520104D6-82EC-634C-9B6A-E1702C7C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97843" y="635"/>
              <a:ext cx="274320" cy="41696640"/>
            </a:xfrm>
            <a:prstGeom prst="rect">
              <a:avLst/>
            </a:prstGeom>
            <a:solidFill>
              <a:srgbClr val="333399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186"/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E05F92F1-E12D-D143-B0F3-C8CCB3316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38" y="26673175"/>
            <a:ext cx="312721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5E41B09-28E4-404C-B50E-3D155B826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38" y="26673175"/>
            <a:ext cx="312721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4" name="Group 77">
            <a:extLst>
              <a:ext uri="{FF2B5EF4-FFF2-40B4-BE49-F238E27FC236}">
                <a16:creationId xmlns:a16="http://schemas.microsoft.com/office/drawing/2014/main" id="{0B012709-3E54-0A4A-A56C-F6CCF84FCAF5}"/>
              </a:ext>
            </a:extLst>
          </p:cNvPr>
          <p:cNvGrpSpPr>
            <a:grpSpLocks/>
          </p:cNvGrpSpPr>
          <p:nvPr/>
        </p:nvGrpSpPr>
        <p:grpSpPr bwMode="auto">
          <a:xfrm>
            <a:off x="446293" y="36622037"/>
            <a:ext cx="10110328" cy="1703932"/>
            <a:chOff x="509324" y="31389318"/>
            <a:chExt cx="15384053" cy="2380508"/>
          </a:xfrm>
        </p:grpSpPr>
        <p:sp>
          <p:nvSpPr>
            <p:cNvPr id="115" name="Rectangle 98">
              <a:extLst>
                <a:ext uri="{FF2B5EF4-FFF2-40B4-BE49-F238E27FC236}">
                  <a16:creationId xmlns:a16="http://schemas.microsoft.com/office/drawing/2014/main" id="{5B104374-0A11-6845-BA0E-8FA62CBC3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324" y="31389318"/>
              <a:ext cx="15384053" cy="2380508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110000"/>
                </a:lnSpc>
                <a:tabLst>
                  <a:tab pos="267432" algn="l"/>
                  <a:tab pos="536063" algn="l"/>
                  <a:tab pos="804692" algn="l"/>
                  <a:tab pos="1073324" algn="l"/>
                  <a:tab pos="1341955" algn="l"/>
                  <a:tab pos="1610586" algn="l"/>
                  <a:tab pos="1879216" algn="l"/>
                  <a:tab pos="2147848" algn="l"/>
                  <a:tab pos="2416478" algn="l"/>
                  <a:tab pos="2685109" algn="l"/>
                  <a:tab pos="2953740" algn="l"/>
                  <a:tab pos="3222371" algn="l"/>
                </a:tabLst>
              </a:pPr>
              <a:r>
                <a:rPr lang="en-US" sz="2348" b="1" dirty="0">
                  <a:solidFill>
                    <a:schemeClr val="tx1"/>
                  </a:solidFill>
                  <a:latin typeface="Verdana" pitchFamily="-108" charset="0"/>
                  <a:ea typeface="Verdana" pitchFamily="-108" charset="0"/>
                  <a:cs typeface="Verdana" pitchFamily="-108" charset="0"/>
                  <a:sym typeface="Verdana" pitchFamily="-108" charset="0"/>
                </a:rPr>
                <a:t>Sponsors:</a:t>
              </a:r>
            </a:p>
            <a:p>
              <a:pPr>
                <a:lnSpc>
                  <a:spcPct val="110000"/>
                </a:lnSpc>
                <a:tabLst>
                  <a:tab pos="267432" algn="l"/>
                  <a:tab pos="536063" algn="l"/>
                  <a:tab pos="804692" algn="l"/>
                  <a:tab pos="1073324" algn="l"/>
                  <a:tab pos="1341955" algn="l"/>
                  <a:tab pos="1610586" algn="l"/>
                  <a:tab pos="1879216" algn="l"/>
                  <a:tab pos="2147848" algn="l"/>
                  <a:tab pos="2416478" algn="l"/>
                  <a:tab pos="2685109" algn="l"/>
                  <a:tab pos="2953740" algn="l"/>
                  <a:tab pos="3222371" algn="l"/>
                </a:tabLst>
              </a:pPr>
              <a:endParaRPr lang="en-US" sz="1134" b="1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endParaRPr>
            </a:p>
            <a:p>
              <a:pPr>
                <a:lnSpc>
                  <a:spcPct val="110000"/>
                </a:lnSpc>
                <a:tabLst>
                  <a:tab pos="267432" algn="l"/>
                  <a:tab pos="536063" algn="l"/>
                  <a:tab pos="804692" algn="l"/>
                  <a:tab pos="1073324" algn="l"/>
                  <a:tab pos="1341955" algn="l"/>
                  <a:tab pos="1610586" algn="l"/>
                  <a:tab pos="1879216" algn="l"/>
                  <a:tab pos="2147848" algn="l"/>
                  <a:tab pos="2416478" algn="l"/>
                  <a:tab pos="2685109" algn="l"/>
                  <a:tab pos="2953740" algn="l"/>
                  <a:tab pos="3222371" algn="l"/>
                </a:tabLst>
              </a:pPr>
              <a:r>
                <a:rPr lang="en-US" sz="2000" dirty="0"/>
                <a:t> </a:t>
              </a:r>
              <a:endParaRPr lang="en-US" sz="2000" b="1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endParaRPr>
            </a:p>
          </p:txBody>
        </p:sp>
        <p:pic>
          <p:nvPicPr>
            <p:cNvPr id="117" name="Picture 77" descr="twlogo.png">
              <a:extLst>
                <a:ext uri="{FF2B5EF4-FFF2-40B4-BE49-F238E27FC236}">
                  <a16:creationId xmlns:a16="http://schemas.microsoft.com/office/drawing/2014/main" id="{7234657E-D177-0643-B3A9-77A54598C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64701" y="31912750"/>
              <a:ext cx="2739438" cy="13697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621F09B-467C-F848-AC1F-7595AF81100E}"/>
              </a:ext>
            </a:extLst>
          </p:cNvPr>
          <p:cNvSpPr/>
          <p:nvPr/>
        </p:nvSpPr>
        <p:spPr>
          <a:xfrm>
            <a:off x="21096828" y="26063086"/>
            <a:ext cx="959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C38D256-59DD-CF4F-8873-574D1EC34616}"/>
              </a:ext>
            </a:extLst>
          </p:cNvPr>
          <p:cNvGrpSpPr/>
          <p:nvPr/>
        </p:nvGrpSpPr>
        <p:grpSpPr>
          <a:xfrm>
            <a:off x="624681" y="18088850"/>
            <a:ext cx="9605363" cy="9390917"/>
            <a:chOff x="576544" y="12808369"/>
            <a:chExt cx="12227388" cy="1225833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4BE991-8DD8-B149-83DD-30AFB7A8EFC2}"/>
                </a:ext>
              </a:extLst>
            </p:cNvPr>
            <p:cNvSpPr/>
            <p:nvPr/>
          </p:nvSpPr>
          <p:spPr>
            <a:xfrm>
              <a:off x="581843" y="14018500"/>
              <a:ext cx="12222089" cy="11048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Our dataset is collected from </a:t>
              </a:r>
              <a:r>
                <a:rPr lang="en-US" sz="3200" dirty="0" err="1">
                  <a:latin typeface="Arial" panose="020B0604020202020204" pitchFamily="34" charset="0"/>
                  <a:cs typeface="Arial" panose="020B0604020202020204" pitchFamily="34" charset="0"/>
                </a:rPr>
                <a:t>data.world</a:t>
              </a: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and is open sourced by Vanderbilt University [2]. It contains people’s physical test results and diagnosis results. I choose this dataset because it is comprehensive and reliable, which will help my model to get accurate results.  </a:t>
              </a:r>
            </a:p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In this dataset, 403 people’s data are collected and some of them are incomplete. There are 1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columns in the dataset, include the test results like blood pressure, height, stabilized glucose, etc. and some meaningless attributes like id, name, etc. In these attributes, </a:t>
              </a:r>
              <a:r>
                <a:rPr lang="en-US" altLang="zh-CN" sz="3200" dirty="0" err="1">
                  <a:latin typeface="Arial" panose="020B0604020202020204" pitchFamily="34" charset="0"/>
                  <a:cs typeface="Arial" panose="020B0604020202020204" pitchFamily="34" charset="0"/>
                </a:rPr>
                <a:t>Glycosolated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 Hemoglobin (</a:t>
              </a:r>
              <a:r>
                <a:rPr lang="en-US" altLang="zh-CN" sz="3200" dirty="0" err="1">
                  <a:latin typeface="Arial" panose="020B0604020202020204" pitchFamily="34" charset="0"/>
                  <a:cs typeface="Arial" panose="020B0604020202020204" pitchFamily="34" charset="0"/>
                </a:rPr>
                <a:t>glyhb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is the key attributes to diagnose diabetes. According to the description provided by the source website, people whose </a:t>
              </a:r>
              <a:r>
                <a:rPr lang="en-US" altLang="zh-CN" sz="3200" dirty="0" err="1">
                  <a:latin typeface="Arial" panose="020B0604020202020204" pitchFamily="34" charset="0"/>
                  <a:cs typeface="Arial" panose="020B0604020202020204" pitchFamily="34" charset="0"/>
                </a:rPr>
                <a:t>glyhb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 is 6.5 or greater will be labelled as diabetes patient. </a:t>
              </a: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D26DB74-3E13-E741-93A6-52086ABF3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44" y="12808369"/>
              <a:ext cx="12222089" cy="1272686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1pPr>
              <a:lvl2pPr marL="425224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2pPr>
              <a:lvl3pPr marL="851928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3pPr>
              <a:lvl4pPr marL="1278633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4pPr>
              <a:lvl5pPr marL="1705338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5pPr>
              <a:lvl6pPr marL="2133524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6pPr>
              <a:lvl7pPr marL="2560229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7pPr>
              <a:lvl8pPr marL="2986933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8pPr>
              <a:lvl9pPr marL="3413638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9pPr>
            </a:lstStyle>
            <a:p>
              <a:pPr algn="ctr">
                <a:lnSpc>
                  <a:spcPct val="110000"/>
                </a:lnSpc>
                <a:tabLst>
                  <a:tab pos="201793" algn="l"/>
                  <a:tab pos="404492" algn="l"/>
                  <a:tab pos="607190" algn="l"/>
                  <a:tab pos="809888" algn="l"/>
                  <a:tab pos="1012587" algn="l"/>
                  <a:tab pos="1215286" algn="l"/>
                  <a:tab pos="1417983" algn="l"/>
                  <a:tab pos="1620682" algn="l"/>
                  <a:tab pos="1823380" algn="l"/>
                  <a:tab pos="2026078" algn="l"/>
                  <a:tab pos="2228776" algn="l"/>
                  <a:tab pos="2431475" algn="l"/>
                </a:tabLst>
              </a:pPr>
              <a:r>
                <a:rPr lang="en-US" sz="4000" b="1" dirty="0">
                  <a:solidFill>
                    <a:schemeClr val="tx1"/>
                  </a:solidFill>
                  <a:latin typeface="Verdana" pitchFamily="-108" charset="0"/>
                  <a:ea typeface="Verdana" pitchFamily="-108" charset="0"/>
                  <a:cs typeface="Verdana" pitchFamily="-108" charset="0"/>
                  <a:sym typeface="Verdana" pitchFamily="-108" charset="0"/>
                </a:rPr>
                <a:t>Data Description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9E32D3-94D7-A94A-A7FB-F1A483ECF911}"/>
              </a:ext>
            </a:extLst>
          </p:cNvPr>
          <p:cNvGrpSpPr/>
          <p:nvPr/>
        </p:nvGrpSpPr>
        <p:grpSpPr>
          <a:xfrm>
            <a:off x="10683904" y="3961026"/>
            <a:ext cx="19743164" cy="38540219"/>
            <a:chOff x="576544" y="12808366"/>
            <a:chExt cx="25132554" cy="6310742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34DC56B-CA12-D549-8781-B78844EE7F96}"/>
                </a:ext>
              </a:extLst>
            </p:cNvPr>
            <p:cNvSpPr/>
            <p:nvPr/>
          </p:nvSpPr>
          <p:spPr>
            <a:xfrm>
              <a:off x="576544" y="14472734"/>
              <a:ext cx="12222089" cy="9575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Workflow for data preprocessing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0C19EE0-ACCE-FC4D-99F1-3686286E6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44" y="12808366"/>
              <a:ext cx="25132554" cy="1272686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1pPr>
              <a:lvl2pPr marL="425224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2pPr>
              <a:lvl3pPr marL="851928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3pPr>
              <a:lvl4pPr marL="1278633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4pPr>
              <a:lvl5pPr marL="1705338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5pPr>
              <a:lvl6pPr marL="2133524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6pPr>
              <a:lvl7pPr marL="2560229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7pPr>
              <a:lvl8pPr marL="2986933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8pPr>
              <a:lvl9pPr marL="3413638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9pPr>
            </a:lstStyle>
            <a:p>
              <a:pPr algn="ctr">
                <a:lnSpc>
                  <a:spcPct val="110000"/>
                </a:lnSpc>
                <a:tabLst>
                  <a:tab pos="201793" algn="l"/>
                  <a:tab pos="404492" algn="l"/>
                  <a:tab pos="607190" algn="l"/>
                  <a:tab pos="809888" algn="l"/>
                  <a:tab pos="1012587" algn="l"/>
                  <a:tab pos="1215286" algn="l"/>
                  <a:tab pos="1417983" algn="l"/>
                  <a:tab pos="1620682" algn="l"/>
                  <a:tab pos="1823380" algn="l"/>
                  <a:tab pos="2026078" algn="l"/>
                  <a:tab pos="2228776" algn="l"/>
                  <a:tab pos="2431475" algn="l"/>
                </a:tabLst>
              </a:pPr>
              <a:r>
                <a:rPr lang="en-US" sz="4000" b="1" dirty="0">
                  <a:solidFill>
                    <a:schemeClr val="tx1"/>
                  </a:solidFill>
                  <a:latin typeface="Verdana" pitchFamily="-108" charset="0"/>
                  <a:ea typeface="Verdana" pitchFamily="-108" charset="0"/>
                  <a:cs typeface="Verdana" pitchFamily="-108" charset="0"/>
                  <a:sym typeface="Verdana" pitchFamily="-108" charset="0"/>
                </a:rPr>
                <a:t>Data Analysis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65F9F17-D4B9-DB4C-8FF5-D135122BF044}"/>
                    </a:ext>
                  </a:extLst>
                </p:cNvPr>
                <p:cNvSpPr/>
                <p:nvPr/>
              </p:nvSpPr>
              <p:spPr>
                <a:xfrm>
                  <a:off x="576545" y="28358135"/>
                  <a:ext cx="12760910" cy="475576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600" b="1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 Data exploration: </a:t>
                  </a:r>
                  <a:endParaRPr lang="en-US" sz="32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2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A. Relation between </a:t>
                  </a:r>
                  <a:r>
                    <a:rPr lang="en-US" sz="3200" i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glyhb</a:t>
                  </a:r>
                  <a:r>
                    <a:rPr lang="en-US" sz="32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and others</a:t>
                  </a: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2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 	</a:t>
                  </a: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b="1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200" b="1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  </a:t>
                  </a:r>
                  <a:r>
                    <a:rPr lang="en-US" sz="3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2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B. Distribution of </a:t>
                  </a:r>
                  <a:r>
                    <a:rPr lang="en-US" sz="3200" i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glyhb</a:t>
                  </a:r>
                  <a:r>
                    <a:rPr lang="en-US" sz="32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and diabetes</a:t>
                  </a: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Data’s </a:t>
                  </a:r>
                  <a:r>
                    <a:rPr lang="en-US" sz="32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glyhb</a:t>
                  </a:r>
                  <a:r>
                    <a:rPr lang="en-US" sz="3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are nearly Gaussian distributed. Diabetes data are more than non-diabetes data</a:t>
                  </a: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2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C. t-SNE visualization</a:t>
                  </a: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600" b="1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600" b="1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600" b="1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600" b="1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600" b="1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600" b="1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600" b="1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600" b="1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600" b="1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600" b="1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600" b="1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 Linear regression prediction:</a:t>
                  </a:r>
                </a:p>
                <a:p>
                  <a:pPr marL="514350" indent="-514350" algn="just">
                    <a:spcBef>
                      <a:spcPts val="0"/>
                    </a:spcBef>
                    <a:spcAft>
                      <a:spcPts val="0"/>
                    </a:spcAft>
                    <a:buAutoNum type="alphaUcPeriod"/>
                  </a:pPr>
                  <a:r>
                    <a:rPr lang="en-US" sz="32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Stepwise regression</a:t>
                  </a:r>
                </a:p>
                <a:p>
                  <a:pPr lvl="1" indent="0"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514350" indent="-514350" algn="just">
                    <a:spcBef>
                      <a:spcPts val="0"/>
                    </a:spcBef>
                    <a:spcAft>
                      <a:spcPts val="0"/>
                    </a:spcAft>
                    <a:buAutoNum type="alphaUcPeriod"/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indent="0"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indent="0"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Estimated model:</a:t>
                  </a:r>
                </a:p>
                <a:p>
                  <a:pPr lvl="1" indent="0"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=0.277+0.028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+0.0044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+0.015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+0.124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+0.00055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indent="0" algn="ctr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514350" indent="-514350" algn="just">
                    <a:spcBef>
                      <a:spcPts val="0"/>
                    </a:spcBef>
                    <a:spcAft>
                      <a:spcPts val="0"/>
                    </a:spcAft>
                    <a:buAutoNum type="alphaUcPeriod"/>
                  </a:pPr>
                  <a:r>
                    <a:rPr lang="en-US" sz="3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Linear </a:t>
                  </a:r>
                  <a:r>
                    <a:rPr lang="en-US" sz="32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regression</a:t>
                  </a:r>
                </a:p>
                <a:p>
                  <a:pPr marL="514350" indent="-514350" algn="just">
                    <a:spcBef>
                      <a:spcPts val="0"/>
                    </a:spcBef>
                    <a:spcAft>
                      <a:spcPts val="0"/>
                    </a:spcAft>
                    <a:buAutoNum type="alphaUcPeriod"/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indent="0"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indent="0"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514350" indent="-514350" algn="just">
                    <a:spcBef>
                      <a:spcPts val="0"/>
                    </a:spcBef>
                    <a:spcAft>
                      <a:spcPts val="0"/>
                    </a:spcAft>
                    <a:buAutoNum type="alphaUcPeriod"/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indent="0"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indent="0"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marL="514350" indent="-514350" algn="just">
                    <a:spcBef>
                      <a:spcPts val="0"/>
                    </a:spcBef>
                    <a:spcAft>
                      <a:spcPts val="0"/>
                    </a:spcAft>
                    <a:buAutoNum type="alphaUcPeriod"/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indent="0" algn="ctr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4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indent="0" algn="ctr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600" b="1" u="sng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just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65F9F17-D4B9-DB4C-8FF5-D135122BF0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545" y="28358135"/>
                  <a:ext cx="12760910" cy="47557654"/>
                </a:xfrm>
                <a:prstGeom prst="rect">
                  <a:avLst/>
                </a:prstGeom>
                <a:blipFill>
                  <a:blip r:embed="rId5"/>
                  <a:stretch>
                    <a:fillRect l="-1770" t="-306" r="-1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F7E0187-D979-E64B-A14E-192DC7776C9A}"/>
              </a:ext>
            </a:extLst>
          </p:cNvPr>
          <p:cNvGrpSpPr/>
          <p:nvPr/>
        </p:nvGrpSpPr>
        <p:grpSpPr>
          <a:xfrm>
            <a:off x="640607" y="27601249"/>
            <a:ext cx="9601200" cy="7681309"/>
            <a:chOff x="576544" y="12808368"/>
            <a:chExt cx="12222089" cy="1559884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4833AFE-0327-364A-ABFE-8728F7DEEE4F}"/>
                </a:ext>
              </a:extLst>
            </p:cNvPr>
            <p:cNvSpPr/>
            <p:nvPr/>
          </p:nvSpPr>
          <p:spPr>
            <a:xfrm>
              <a:off x="576544" y="14219297"/>
              <a:ext cx="12222089" cy="14187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00" indent="-571500" algn="just">
                <a:spcBef>
                  <a:spcPts val="0"/>
                </a:spcBef>
                <a:spcAft>
                  <a:spcPts val="0"/>
                </a:spcAft>
                <a:buFont typeface="+mj-lt"/>
                <a:buAutoNum type="romanUcPeriod"/>
              </a:pPr>
              <a:r>
                <a:rPr 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Cleaning and preprocessing the dataset</a:t>
              </a:r>
            </a:p>
            <a:p>
              <a:pPr marL="571500" indent="-571500" algn="just">
                <a:spcBef>
                  <a:spcPts val="0"/>
                </a:spcBef>
                <a:spcAft>
                  <a:spcPts val="0"/>
                </a:spcAft>
                <a:buFont typeface="+mj-lt"/>
                <a:buAutoNum type="romanUcPeriod"/>
              </a:pPr>
              <a:r>
                <a:rPr 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Visualizing the dataset in 2 dimensional space using t-SNE</a:t>
              </a:r>
            </a:p>
            <a:p>
              <a:pPr marL="571500" indent="-571500" algn="just">
                <a:spcBef>
                  <a:spcPts val="0"/>
                </a:spcBef>
                <a:spcAft>
                  <a:spcPts val="0"/>
                </a:spcAft>
                <a:buFont typeface="+mj-lt"/>
                <a:buAutoNum type="romanUcPeriod"/>
              </a:pPr>
              <a:r>
                <a:rPr 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Predicting diabetes using linear regression</a:t>
              </a:r>
            </a:p>
            <a:p>
              <a:pPr marL="975463" lvl="1" indent="-571500" algn="just"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Selecting variables using stepwise regression</a:t>
              </a:r>
            </a:p>
            <a:p>
              <a:pPr marL="975463" lvl="1" indent="-571500" algn="just"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regression model with training data</a:t>
              </a:r>
            </a:p>
            <a:p>
              <a:pPr marL="975463" lvl="1" indent="-571500" algn="just"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Fitting </a:t>
              </a:r>
              <a:r>
                <a:rPr lang="en-US" sz="3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glyhb</a:t>
              </a:r>
              <a:r>
                <a:rPr 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value on test data and determining diabetes based on 6.5 threshold</a:t>
              </a:r>
            </a:p>
            <a:p>
              <a:pPr marL="571500" indent="-571500" algn="just">
                <a:spcBef>
                  <a:spcPts val="0"/>
                </a:spcBef>
                <a:spcAft>
                  <a:spcPts val="0"/>
                </a:spcAft>
                <a:buFont typeface="+mj-lt"/>
                <a:buAutoNum type="romanUcPeriod"/>
              </a:pPr>
              <a:r>
                <a:rPr 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Predicting diabetes using SVM</a:t>
              </a:r>
            </a:p>
            <a:p>
              <a:pPr marL="975463" lvl="1" indent="-571500" algn="just"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SVM model with training data</a:t>
              </a:r>
            </a:p>
            <a:p>
              <a:pPr marL="975463" lvl="1" indent="-571500" algn="just">
                <a:spcBef>
                  <a:spcPts val="0"/>
                </a:spcBef>
                <a:spcAft>
                  <a:spcPts val="0"/>
                </a:spcAft>
                <a:buFont typeface="+mj-lt"/>
                <a:buAutoNum type="romanLcPeriod"/>
              </a:pPr>
              <a:r>
                <a:rPr 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Predicting diabetes on test data</a:t>
              </a:r>
            </a:p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endPara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both of the models, 80% of the data will be used as training data and 20% will be used as test data.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E21DAFF-E9BE-0249-A666-5FCD7EC1D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44" y="12808368"/>
              <a:ext cx="12222089" cy="1272687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1pPr>
              <a:lvl2pPr marL="425224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2pPr>
              <a:lvl3pPr marL="851928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3pPr>
              <a:lvl4pPr marL="1278633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4pPr>
              <a:lvl5pPr marL="1705338" indent="1482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5pPr>
              <a:lvl6pPr marL="2133524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6pPr>
              <a:lvl7pPr marL="2560229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7pPr>
              <a:lvl8pPr marL="2986933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8pPr>
              <a:lvl9pPr marL="3413638" algn="l" defTabSz="426705" rtl="0" eaLnBrk="1" latinLnBrk="0" hangingPunct="1">
                <a:defRPr sz="2400" kern="1200">
                  <a:solidFill>
                    <a:srgbClr val="000000"/>
                  </a:solidFill>
                  <a:latin typeface="Times" pitchFamily="-108" charset="0"/>
                  <a:ea typeface="ヒラギノ明朝 ProN W3" pitchFamily="-108" charset="-128"/>
                  <a:cs typeface="ヒラギノ明朝 ProN W3" pitchFamily="-108" charset="-128"/>
                  <a:sym typeface="Times" pitchFamily="-108" charset="0"/>
                </a:defRPr>
              </a:lvl9pPr>
            </a:lstStyle>
            <a:p>
              <a:pPr algn="ctr">
                <a:lnSpc>
                  <a:spcPct val="110000"/>
                </a:lnSpc>
                <a:tabLst>
                  <a:tab pos="201793" algn="l"/>
                  <a:tab pos="404492" algn="l"/>
                  <a:tab pos="607190" algn="l"/>
                  <a:tab pos="809888" algn="l"/>
                  <a:tab pos="1012587" algn="l"/>
                  <a:tab pos="1215286" algn="l"/>
                  <a:tab pos="1417983" algn="l"/>
                  <a:tab pos="1620682" algn="l"/>
                  <a:tab pos="1823380" algn="l"/>
                  <a:tab pos="2026078" algn="l"/>
                  <a:tab pos="2228776" algn="l"/>
                  <a:tab pos="2431475" algn="l"/>
                </a:tabLst>
              </a:pPr>
              <a:r>
                <a:rPr lang="en-US" sz="4000" b="1" dirty="0">
                  <a:solidFill>
                    <a:schemeClr val="tx1"/>
                  </a:solidFill>
                  <a:latin typeface="Verdana" pitchFamily="-108" charset="0"/>
                  <a:ea typeface="Verdana" pitchFamily="-108" charset="0"/>
                  <a:cs typeface="Verdana" pitchFamily="-108" charset="0"/>
                  <a:sym typeface="Verdana" pitchFamily="-108" charset="0"/>
                </a:rPr>
                <a:t>Experiment setting</a:t>
              </a:r>
            </a:p>
          </p:txBody>
        </p:sp>
      </p:grpSp>
      <p:graphicFrame>
        <p:nvGraphicFramePr>
          <p:cNvPr id="74" name="Diagram 73">
            <a:extLst>
              <a:ext uri="{FF2B5EF4-FFF2-40B4-BE49-F238E27FC236}">
                <a16:creationId xmlns:a16="http://schemas.microsoft.com/office/drawing/2014/main" id="{F9519183-4735-274B-B698-9B941593D9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015092"/>
              </p:ext>
            </p:extLst>
          </p:nvPr>
        </p:nvGraphicFramePr>
        <p:xfrm>
          <a:off x="10563780" y="5777458"/>
          <a:ext cx="10014492" cy="7298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2" name="Rectangle 98">
            <a:extLst>
              <a:ext uri="{FF2B5EF4-FFF2-40B4-BE49-F238E27FC236}">
                <a16:creationId xmlns:a16="http://schemas.microsoft.com/office/drawing/2014/main" id="{EA0D8CCA-DFE3-8D4D-B1FF-C5320F6E4324}"/>
              </a:ext>
            </a:extLst>
          </p:cNvPr>
          <p:cNvSpPr>
            <a:spLocks/>
          </p:cNvSpPr>
          <p:nvPr/>
        </p:nvSpPr>
        <p:spPr bwMode="auto">
          <a:xfrm>
            <a:off x="15431314" y="38603237"/>
            <a:ext cx="15444767" cy="274320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tabLst>
                <a:tab pos="163281" algn="l"/>
                <a:tab pos="327298" algn="l"/>
                <a:tab pos="491309" algn="l"/>
                <a:tab pos="655325" algn="l"/>
                <a:tab pos="819336" algn="l"/>
                <a:tab pos="983353" algn="l"/>
                <a:tab pos="1147363" algn="l"/>
                <a:tab pos="1311379" algn="l"/>
                <a:tab pos="1475396" algn="l"/>
                <a:tab pos="1639406" algn="l"/>
                <a:tab pos="1803423" algn="l"/>
                <a:tab pos="1967434" algn="l"/>
              </a:tabLst>
            </a:pPr>
            <a:r>
              <a:rPr lang="en-US" sz="2400" b="1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Resources:</a:t>
            </a:r>
          </a:p>
          <a:p>
            <a:pPr>
              <a:lnSpc>
                <a:spcPct val="110000"/>
              </a:lnSpc>
              <a:tabLst>
                <a:tab pos="163281" algn="l"/>
                <a:tab pos="327298" algn="l"/>
                <a:tab pos="491309" algn="l"/>
                <a:tab pos="655325" algn="l"/>
                <a:tab pos="819336" algn="l"/>
                <a:tab pos="983353" algn="l"/>
                <a:tab pos="1147363" algn="l"/>
                <a:tab pos="1311379" algn="l"/>
                <a:tab pos="1475396" algn="l"/>
                <a:tab pos="1639406" algn="l"/>
                <a:tab pos="1803423" algn="l"/>
                <a:tab pos="1967434" algn="l"/>
              </a:tabLst>
            </a:pPr>
            <a:r>
              <a:rPr lang="en-US" sz="20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[1] Diabetes statistics: </a:t>
            </a:r>
            <a:r>
              <a:rPr lang="en-US" sz="20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  <a:hlinkClick r:id="rId11"/>
              </a:rPr>
              <a:t>https://www.cdc.gov/nchs/fastats/diabetes.htm</a:t>
            </a:r>
            <a:endParaRPr lang="en-US" sz="2000" dirty="0">
              <a:solidFill>
                <a:schemeClr val="tx1"/>
              </a:solidFill>
              <a:latin typeface="Verdana" pitchFamily="-108" charset="0"/>
              <a:ea typeface="Verdana" pitchFamily="-108" charset="0"/>
              <a:cs typeface="Verdana" pitchFamily="-108" charset="0"/>
              <a:sym typeface="Verdana" pitchFamily="-108" charset="0"/>
            </a:endParaRPr>
          </a:p>
          <a:p>
            <a:pPr>
              <a:lnSpc>
                <a:spcPct val="110000"/>
              </a:lnSpc>
              <a:tabLst>
                <a:tab pos="163281" algn="l"/>
                <a:tab pos="327298" algn="l"/>
                <a:tab pos="491309" algn="l"/>
                <a:tab pos="655325" algn="l"/>
                <a:tab pos="819336" algn="l"/>
                <a:tab pos="983353" algn="l"/>
                <a:tab pos="1147363" algn="l"/>
                <a:tab pos="1311379" algn="l"/>
                <a:tab pos="1475396" algn="l"/>
                <a:tab pos="1639406" algn="l"/>
                <a:tab pos="1803423" algn="l"/>
                <a:tab pos="1967434" algn="l"/>
              </a:tabLst>
            </a:pPr>
            <a:r>
              <a:rPr lang="en-US" sz="20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[2] Vanderbilt diabetes dataset: http://</a:t>
            </a:r>
            <a:r>
              <a:rPr lang="en-US" sz="2000" dirty="0" err="1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biostat.mc.vanderbilt.edu</a:t>
            </a:r>
            <a:r>
              <a:rPr lang="en-US" sz="2000" dirty="0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/wiki/Main/</a:t>
            </a:r>
            <a:r>
              <a:rPr lang="en-US" sz="2000" dirty="0" err="1">
                <a:solidFill>
                  <a:schemeClr val="tx1"/>
                </a:solidFill>
                <a:latin typeface="Verdana" pitchFamily="-108" charset="0"/>
                <a:ea typeface="Verdana" pitchFamily="-108" charset="0"/>
                <a:cs typeface="Verdana" pitchFamily="-108" charset="0"/>
                <a:sym typeface="Verdana" pitchFamily="-108" charset="0"/>
              </a:rPr>
              <a:t>DataSets</a:t>
            </a:r>
            <a:endParaRPr lang="en-US" sz="2000" dirty="0">
              <a:solidFill>
                <a:schemeClr val="tx1"/>
              </a:solidFill>
              <a:latin typeface="Verdana" pitchFamily="-108" charset="0"/>
              <a:ea typeface="Verdana" pitchFamily="-108" charset="0"/>
              <a:cs typeface="Verdana" pitchFamily="-108" charset="0"/>
              <a:sym typeface="Verdana" pitchFamily="-10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831B7E-2D4B-274D-B4C5-624B8B81E201}"/>
              </a:ext>
            </a:extLst>
          </p:cNvPr>
          <p:cNvSpPr txBox="1"/>
          <p:nvPr/>
        </p:nvSpPr>
        <p:spPr>
          <a:xfrm>
            <a:off x="20714940" y="4956115"/>
            <a:ext cx="96667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6A6163C-BA8C-F148-828F-F85EA8D0B3FB}"/>
              </a:ext>
            </a:extLst>
          </p:cNvPr>
          <p:cNvSpPr txBox="1"/>
          <p:nvPr/>
        </p:nvSpPr>
        <p:spPr>
          <a:xfrm>
            <a:off x="21027136" y="17315970"/>
            <a:ext cx="966673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3. SVM prediction:</a:t>
            </a:r>
          </a:p>
          <a:p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A. SVM fitting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All of the variables were used to fit the model, since stepwise regression is used for multilinear regression.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UcPeriod" startAt="2"/>
            </a:pP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Prediction and analysis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84792E5-0965-E942-B24B-339EE90BBC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41441" y="2484438"/>
            <a:ext cx="3060700" cy="9906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AA0CC0F-F595-7A48-AF5B-EB22DBBCEC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18343" y="814697"/>
            <a:ext cx="4249229" cy="120716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0A5E123-2C3F-CD49-BE53-0475D8649F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5739" y="37057766"/>
            <a:ext cx="3451089" cy="98042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EC65384-A2F5-6343-B1F6-EFE730FB04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6034" y="37185868"/>
            <a:ext cx="2619020" cy="847650"/>
          </a:xfrm>
          <a:prstGeom prst="rect">
            <a:avLst/>
          </a:prstGeom>
        </p:spPr>
      </p:pic>
      <p:pic>
        <p:nvPicPr>
          <p:cNvPr id="92" name="Picture 91" descr="A blue and white sign&#13;&#10;&#13;&#10;Description automatically generated">
            <a:extLst>
              <a:ext uri="{FF2B5EF4-FFF2-40B4-BE49-F238E27FC236}">
                <a16:creationId xmlns:a16="http://schemas.microsoft.com/office/drawing/2014/main" id="{5231CF64-6E56-3A4C-8985-D9D8114A00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5937" y="37055086"/>
            <a:ext cx="1133314" cy="1059403"/>
          </a:xfrm>
          <a:prstGeom prst="rect">
            <a:avLst/>
          </a:prstGeom>
        </p:spPr>
      </p:pic>
      <p:pic>
        <p:nvPicPr>
          <p:cNvPr id="93" name="Picture 92" descr="A close up of a logo&#10;&#10;Description automatically generated">
            <a:extLst>
              <a:ext uri="{FF2B5EF4-FFF2-40B4-BE49-F238E27FC236}">
                <a16:creationId xmlns:a16="http://schemas.microsoft.com/office/drawing/2014/main" id="{7715C4CA-5F86-7346-B3B9-FCA3E10017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8235" y="1768341"/>
            <a:ext cx="4168670" cy="209385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825519-817C-B54D-9179-D63010E95B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90829" y="14517525"/>
            <a:ext cx="4834920" cy="298383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A7C467E-2075-E848-876C-C3F39DB0DC4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71027" y="14550315"/>
            <a:ext cx="4834920" cy="298094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D7B8247-7108-EA47-A982-94C5814014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46270" y="18455570"/>
            <a:ext cx="4837176" cy="298522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A9D8E7C-35C5-3948-9059-58EBF14A4F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71026" y="18464616"/>
            <a:ext cx="4837176" cy="298522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4A157CC-23BE-FF4A-94D4-5EE133E56C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11446" y="23818378"/>
            <a:ext cx="9144000" cy="564315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B75B3AC-E267-3545-8926-32E026415D2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50965" y="31344570"/>
            <a:ext cx="9144000" cy="112196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963A277-65A2-B34C-8995-DC115A97712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64175" y="34446605"/>
            <a:ext cx="4837176" cy="298522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311A507-3C98-2040-B720-CF4896A3547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683446" y="34446605"/>
            <a:ext cx="4837176" cy="2985229"/>
          </a:xfrm>
          <a:prstGeom prst="rect">
            <a:avLst/>
          </a:prstGeom>
        </p:spPr>
      </p:pic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CFAB825F-854D-9F4A-8EF2-A07605A64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820843"/>
              </p:ext>
            </p:extLst>
          </p:nvPr>
        </p:nvGraphicFramePr>
        <p:xfrm>
          <a:off x="21029202" y="8755384"/>
          <a:ext cx="9187224" cy="312019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643037">
                  <a:extLst>
                    <a:ext uri="{9D8B030D-6E8A-4147-A177-3AD203B41FA5}">
                      <a16:colId xmlns:a16="http://schemas.microsoft.com/office/drawing/2014/main" val="1449733729"/>
                    </a:ext>
                  </a:extLst>
                </a:gridCol>
                <a:gridCol w="1708150">
                  <a:extLst>
                    <a:ext uri="{9D8B030D-6E8A-4147-A177-3AD203B41FA5}">
                      <a16:colId xmlns:a16="http://schemas.microsoft.com/office/drawing/2014/main" val="3001013756"/>
                    </a:ext>
                  </a:extLst>
                </a:gridCol>
                <a:gridCol w="1836037">
                  <a:extLst>
                    <a:ext uri="{9D8B030D-6E8A-4147-A177-3AD203B41FA5}">
                      <a16:colId xmlns:a16="http://schemas.microsoft.com/office/drawing/2014/main" val="3011401648"/>
                    </a:ext>
                  </a:extLst>
                </a:gridCol>
              </a:tblGrid>
              <a:tr h="85239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                                                              Label</a:t>
                      </a:r>
                      <a:br>
                        <a:rPr lang="en-US" sz="2400" u="none" strike="noStrike" dirty="0">
                          <a:effectLst/>
                        </a:rPr>
                      </a:br>
                      <a:r>
                        <a:rPr lang="en-US" sz="2400" u="none" strike="noStrike" dirty="0">
                          <a:effectLst/>
                        </a:rPr>
                        <a:t>Predict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329031"/>
                  </a:ext>
                </a:extLst>
              </a:tr>
              <a:tr h="1133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60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677455"/>
                  </a:ext>
                </a:extLst>
              </a:tr>
              <a:tr h="1133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8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091091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DDBC2365-143F-0B4C-B5C6-9D1F53A4D412}"/>
              </a:ext>
            </a:extLst>
          </p:cNvPr>
          <p:cNvSpPr txBox="1"/>
          <p:nvPr/>
        </p:nvSpPr>
        <p:spPr>
          <a:xfrm>
            <a:off x="20963478" y="12019483"/>
            <a:ext cx="9380787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+mn-lt"/>
              </a:rPr>
              <a:t>Table 1. Prediction without selection</a:t>
            </a:r>
          </a:p>
          <a:p>
            <a:pPr algn="ctr"/>
            <a:r>
              <a:rPr lang="en-US" b="1" i="1" dirty="0">
                <a:latin typeface="+mn-lt"/>
              </a:rPr>
              <a:t>Accuracy=91.89%</a:t>
            </a:r>
          </a:p>
        </p:txBody>
      </p: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F5A08693-7FB0-9F44-91A9-1C23762F5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9294"/>
              </p:ext>
            </p:extLst>
          </p:nvPr>
        </p:nvGraphicFramePr>
        <p:xfrm>
          <a:off x="21211263" y="20995464"/>
          <a:ext cx="9232624" cy="29377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542402">
                  <a:extLst>
                    <a:ext uri="{9D8B030D-6E8A-4147-A177-3AD203B41FA5}">
                      <a16:colId xmlns:a16="http://schemas.microsoft.com/office/drawing/2014/main" val="3398076473"/>
                    </a:ext>
                  </a:extLst>
                </a:gridCol>
                <a:gridCol w="1845111">
                  <a:extLst>
                    <a:ext uri="{9D8B030D-6E8A-4147-A177-3AD203B41FA5}">
                      <a16:colId xmlns:a16="http://schemas.microsoft.com/office/drawing/2014/main" val="2857901833"/>
                    </a:ext>
                  </a:extLst>
                </a:gridCol>
                <a:gridCol w="1845111">
                  <a:extLst>
                    <a:ext uri="{9D8B030D-6E8A-4147-A177-3AD203B41FA5}">
                      <a16:colId xmlns:a16="http://schemas.microsoft.com/office/drawing/2014/main" val="3180117303"/>
                    </a:ext>
                  </a:extLst>
                </a:gridCol>
              </a:tblGrid>
              <a:tr h="880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                                                              Label</a:t>
                      </a:r>
                      <a:br>
                        <a:rPr lang="en-US" sz="2400" u="none" strike="noStrike" dirty="0">
                          <a:effectLst/>
                        </a:rPr>
                      </a:br>
                      <a:r>
                        <a:rPr lang="en-US" sz="2400" u="none" strike="noStrike" dirty="0">
                          <a:effectLst/>
                        </a:rPr>
                        <a:t>Predict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38405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62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93255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85686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B1572D9A-10D3-7C49-8464-9030120224F2}"/>
              </a:ext>
            </a:extLst>
          </p:cNvPr>
          <p:cNvSpPr txBox="1"/>
          <p:nvPr/>
        </p:nvSpPr>
        <p:spPr>
          <a:xfrm>
            <a:off x="21025236" y="24241053"/>
            <a:ext cx="9380787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Table 3. Prediction using SVM. Accuracy=90.54%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2E39C99-6E3E-8041-8D26-383019FE54D5}"/>
              </a:ext>
            </a:extLst>
          </p:cNvPr>
          <p:cNvSpPr txBox="1"/>
          <p:nvPr/>
        </p:nvSpPr>
        <p:spPr>
          <a:xfrm>
            <a:off x="21064382" y="24721965"/>
            <a:ext cx="9666730" cy="1578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4. Conclusion: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Our dataset has a complex manifold structure in 2D space. Two classes of data are twisted together. However, by using stepwise regression to select variables, we can find a kind of linear relation between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glyhb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the key to diabetes diagnosis, and the selected variables. Without variable selection before fitting, model can achieve accuracy of 91.89%. After using stepwise regression to select variables, model can achieve accuracy of 94.59%, which is a significant improvement. It shows that the linear relation between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glyhb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the predictors became stronger by removing some less important variables.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SVM is usually good at creating nonlinear boundary for classification. Thus, it also accurately predict diabetes data, in 90.54% accuracy. Obviously, linear regression works better than SVM in this data. Although it is only 1% higher than SVM’s result, it is a big difference and significant for patients.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From the coefficients of the linear model, I surprisingly find that cholesterol/HDL Ratio is even more important than stabilized glucose for regress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glyhb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Therefore, except for glucose, we should also pay attention to our cholesterol for a healthy body condition.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500F83E-55C9-174A-9268-EA08D65DA4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785638" y="4891950"/>
            <a:ext cx="4837176" cy="2985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4C329E56-174A-7A4A-93A3-5A84870B529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827575" y="4891949"/>
            <a:ext cx="4837176" cy="298522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6EC3DE6E-D7F5-E74A-93AB-D7DCF9B40749}"/>
              </a:ext>
            </a:extLst>
          </p:cNvPr>
          <p:cNvSpPr txBox="1"/>
          <p:nvPr/>
        </p:nvSpPr>
        <p:spPr>
          <a:xfrm>
            <a:off x="21051430" y="8089981"/>
            <a:ext cx="933024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Figure 5. Model with variable selection </a:t>
            </a:r>
          </a:p>
        </p:txBody>
      </p:sp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F252A5C0-C0B4-DE48-A1F0-651F4198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610280"/>
              </p:ext>
            </p:extLst>
          </p:nvPr>
        </p:nvGraphicFramePr>
        <p:xfrm>
          <a:off x="20971595" y="12962175"/>
          <a:ext cx="9187224" cy="312019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643037">
                  <a:extLst>
                    <a:ext uri="{9D8B030D-6E8A-4147-A177-3AD203B41FA5}">
                      <a16:colId xmlns:a16="http://schemas.microsoft.com/office/drawing/2014/main" val="1449733729"/>
                    </a:ext>
                  </a:extLst>
                </a:gridCol>
                <a:gridCol w="1708150">
                  <a:extLst>
                    <a:ext uri="{9D8B030D-6E8A-4147-A177-3AD203B41FA5}">
                      <a16:colId xmlns:a16="http://schemas.microsoft.com/office/drawing/2014/main" val="3001013756"/>
                    </a:ext>
                  </a:extLst>
                </a:gridCol>
                <a:gridCol w="1836037">
                  <a:extLst>
                    <a:ext uri="{9D8B030D-6E8A-4147-A177-3AD203B41FA5}">
                      <a16:colId xmlns:a16="http://schemas.microsoft.com/office/drawing/2014/main" val="3011401648"/>
                    </a:ext>
                  </a:extLst>
                </a:gridCol>
              </a:tblGrid>
              <a:tr h="85239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                                                              Label</a:t>
                      </a:r>
                      <a:br>
                        <a:rPr lang="en-US" sz="2400" u="none" strike="noStrike" dirty="0">
                          <a:effectLst/>
                        </a:rPr>
                      </a:br>
                      <a:r>
                        <a:rPr lang="en-US" sz="2400" u="none" strike="noStrike" dirty="0">
                          <a:effectLst/>
                        </a:rPr>
                        <a:t>Predict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329031"/>
                  </a:ext>
                </a:extLst>
              </a:tr>
              <a:tr h="1133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62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677455"/>
                  </a:ext>
                </a:extLst>
              </a:tr>
              <a:tr h="1133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210828" rtl="0" eaLnBrk="1" fontAlgn="b" latinLnBrk="0" hangingPunct="1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8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091091"/>
                  </a:ext>
                </a:extLst>
              </a:tr>
            </a:tbl>
          </a:graphicData>
        </a:graphic>
      </p:graphicFrame>
      <p:sp>
        <p:nvSpPr>
          <p:cNvPr id="123" name="TextBox 122">
            <a:extLst>
              <a:ext uri="{FF2B5EF4-FFF2-40B4-BE49-F238E27FC236}">
                <a16:creationId xmlns:a16="http://schemas.microsoft.com/office/drawing/2014/main" id="{BE6F7B4D-EFB4-5345-83F4-07C51D061100}"/>
              </a:ext>
            </a:extLst>
          </p:cNvPr>
          <p:cNvSpPr txBox="1"/>
          <p:nvPr/>
        </p:nvSpPr>
        <p:spPr>
          <a:xfrm>
            <a:off x="20856146" y="16282670"/>
            <a:ext cx="9380787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Table 2. Prediction with selection</a:t>
            </a:r>
          </a:p>
          <a:p>
            <a:pPr algn="ctr"/>
            <a:r>
              <a:rPr lang="en-US" b="1" i="1" dirty="0"/>
              <a:t>Accuracy=94.59%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B8663-A766-A24C-85DC-1DA842716FAB}"/>
              </a:ext>
            </a:extLst>
          </p:cNvPr>
          <p:cNvSpPr txBox="1"/>
          <p:nvPr/>
        </p:nvSpPr>
        <p:spPr>
          <a:xfrm>
            <a:off x="11649198" y="17440545"/>
            <a:ext cx="8069956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Figure 1. a) stab. </a:t>
            </a:r>
            <a:r>
              <a:rPr lang="en-US" b="1" i="1" dirty="0" err="1"/>
              <a:t>glu</a:t>
            </a:r>
            <a:r>
              <a:rPr lang="en-US" b="1" i="1" dirty="0"/>
              <a:t> vs. </a:t>
            </a:r>
            <a:r>
              <a:rPr lang="en-US" b="1" i="1" dirty="0" err="1"/>
              <a:t>glyhb</a:t>
            </a:r>
            <a:r>
              <a:rPr lang="en-US" b="1" i="1" dirty="0"/>
              <a:t>; b)</a:t>
            </a:r>
            <a:r>
              <a:rPr lang="en-US" b="1" i="1" dirty="0" err="1"/>
              <a:t>ws.hp</a:t>
            </a:r>
            <a:r>
              <a:rPr lang="en-US" b="1" i="1" dirty="0"/>
              <a:t> vs. </a:t>
            </a:r>
            <a:r>
              <a:rPr lang="en-US" b="1" i="1" dirty="0" err="1"/>
              <a:t>glyhb</a:t>
            </a:r>
            <a:r>
              <a:rPr lang="en-US" b="1" i="1" dirty="0"/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1183E0-BB47-0941-BB13-16502A4D31BE}"/>
              </a:ext>
            </a:extLst>
          </p:cNvPr>
          <p:cNvSpPr txBox="1"/>
          <p:nvPr/>
        </p:nvSpPr>
        <p:spPr>
          <a:xfrm>
            <a:off x="11600945" y="21421875"/>
            <a:ext cx="8069956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Figure 2. a) Histogram of </a:t>
            </a:r>
            <a:r>
              <a:rPr lang="en-US" b="1" i="1" dirty="0" err="1"/>
              <a:t>glyhb</a:t>
            </a:r>
            <a:r>
              <a:rPr lang="en-US" b="1" i="1" dirty="0"/>
              <a:t>; b) Histogram of label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2498FA-05F7-FA41-8E03-6F38E8981937}"/>
              </a:ext>
            </a:extLst>
          </p:cNvPr>
          <p:cNvSpPr txBox="1"/>
          <p:nvPr/>
        </p:nvSpPr>
        <p:spPr>
          <a:xfrm>
            <a:off x="11687987" y="29285035"/>
            <a:ext cx="8069956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Figure 3. t-SNE visualization of dataset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41F64A-7E9B-9B4E-9E1D-5B95E9CE62E7}"/>
              </a:ext>
            </a:extLst>
          </p:cNvPr>
          <p:cNvSpPr txBox="1"/>
          <p:nvPr/>
        </p:nvSpPr>
        <p:spPr>
          <a:xfrm>
            <a:off x="11490771" y="37615603"/>
            <a:ext cx="8069956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Figure 4. Model without variable selection 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Times"/>
        <a:ea typeface="ヒラギノ明朝 ProN W3"/>
        <a:cs typeface="ヒラギノ明朝 ProN W3"/>
      </a:majorFont>
      <a:minorFont>
        <a:latin typeface="Times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pitchFamily="-109" charset="0"/>
            <a:ea typeface="ヒラギノ明朝 ProN W3" pitchFamily="-109" charset="-128"/>
            <a:cs typeface="ヒラギノ明朝 ProN W3" pitchFamily="-109" charset="-128"/>
            <a:sym typeface="Times" pitchFamily="-10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pitchFamily="-109" charset="0"/>
            <a:ea typeface="ヒラギノ明朝 ProN W3" pitchFamily="-109" charset="-128"/>
            <a:cs typeface="ヒラギノ明朝 ProN W3" pitchFamily="-109" charset="-128"/>
            <a:sym typeface="Times" pitchFamily="-109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24986</TotalTime>
  <Pages>0</Pages>
  <Words>1082</Words>
  <Characters>0</Characters>
  <Application>Microsoft Macintosh PowerPoint</Application>
  <PresentationFormat>Custom</PresentationFormat>
  <Lines>0</Lines>
  <Paragraphs>159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Black</vt:lpstr>
      <vt:lpstr>Calibri</vt:lpstr>
      <vt:lpstr>Cambria Math</vt:lpstr>
      <vt:lpstr>Times</vt:lpstr>
      <vt:lpstr>Verdana</vt:lpstr>
      <vt:lpstr>Title &amp; Bullets</vt:lpstr>
      <vt:lpstr>PowerPoint Presentation</vt:lpstr>
    </vt:vector>
  </TitlesOfParts>
  <Manager>Peter Fox</Manager>
  <Company>Rensselaer Polytechnic Institute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Social and Personal Factors in Semantic Infusion Projects</dc:subject>
  <dc:creator>Patrick West</dc:creator>
  <cp:keywords/>
  <dc:description/>
  <cp:lastModifiedBy>SU Ziyu</cp:lastModifiedBy>
  <cp:revision>945</cp:revision>
  <cp:lastPrinted>2017-12-12T11:03:11Z</cp:lastPrinted>
  <dcterms:created xsi:type="dcterms:W3CDTF">2010-03-16T21:47:29Z</dcterms:created>
  <dcterms:modified xsi:type="dcterms:W3CDTF">2019-12-13T02:34:21Z</dcterms:modified>
  <cp:category/>
</cp:coreProperties>
</file>